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48" r:id="rId2"/>
  </p:sldMasterIdLst>
  <p:notesMasterIdLst>
    <p:notesMasterId r:id="rId34"/>
  </p:notesMasterIdLst>
  <p:handoutMasterIdLst>
    <p:handoutMasterId r:id="rId35"/>
  </p:handoutMasterIdLst>
  <p:sldIdLst>
    <p:sldId id="455" r:id="rId3"/>
    <p:sldId id="456" r:id="rId4"/>
    <p:sldId id="473" r:id="rId5"/>
    <p:sldId id="501" r:id="rId6"/>
    <p:sldId id="502" r:id="rId7"/>
    <p:sldId id="474" r:id="rId8"/>
    <p:sldId id="475" r:id="rId9"/>
    <p:sldId id="476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5" r:id="rId28"/>
    <p:sldId id="496" r:id="rId29"/>
    <p:sldId id="499" r:id="rId30"/>
    <p:sldId id="500" r:id="rId31"/>
    <p:sldId id="472" r:id="rId32"/>
    <p:sldId id="471" r:id="rId33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Kollmannsberger" initials="SK" lastIdx="22" clrIdx="0">
    <p:extLst>
      <p:ext uri="{19B8F6BF-5375-455C-9EA6-DF929625EA0E}">
        <p15:presenceInfo xmlns:p15="http://schemas.microsoft.com/office/powerpoint/2012/main" userId="2fc774831f4473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CA44A-33ED-44ED-B039-616EC25DF3F7}" v="7" dt="2022-04-12T10:26:28.28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6683" autoAdjust="0"/>
  </p:normalViewPr>
  <p:slideViewPr>
    <p:cSldViewPr snapToGrid="0">
      <p:cViewPr varScale="1">
        <p:scale>
          <a:sx n="134" d="100"/>
          <a:sy n="134" d="100"/>
        </p:scale>
        <p:origin x="1170" y="108"/>
      </p:cViewPr>
      <p:guideLst>
        <p:guide orient="horz" pos="2164"/>
        <p:guide pos="2880"/>
        <p:guide orient="horz" pos="30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lmannsberger, Stefan" userId="33bc9b04-ebde-45a7-8cb5-2c13f1aad7eb" providerId="ADAL" clId="{101CA44A-33ED-44ED-B039-616EC25DF3F7}"/>
    <pc:docChg chg="undo redo custSel addSld delSld modSld sldOrd modMainMaster">
      <pc:chgData name="Kollmannsberger, Stefan" userId="33bc9b04-ebde-45a7-8cb5-2c13f1aad7eb" providerId="ADAL" clId="{101CA44A-33ED-44ED-B039-616EC25DF3F7}" dt="2022-05-02T13:35:49.895" v="8965" actId="313"/>
      <pc:docMkLst>
        <pc:docMk/>
      </pc:docMkLst>
      <pc:sldChg chg="addSp modSp mod modAnim chgLayout">
        <pc:chgData name="Kollmannsberger, Stefan" userId="33bc9b04-ebde-45a7-8cb5-2c13f1aad7eb" providerId="ADAL" clId="{101CA44A-33ED-44ED-B039-616EC25DF3F7}" dt="2022-05-02T13:09:49.237" v="8627"/>
        <pc:sldMkLst>
          <pc:docMk/>
          <pc:sldMk cId="2141348576" sldId="428"/>
        </pc:sldMkLst>
        <pc:spChg chg="mod ord">
          <ac:chgData name="Kollmannsberger, Stefan" userId="33bc9b04-ebde-45a7-8cb5-2c13f1aad7eb" providerId="ADAL" clId="{101CA44A-33ED-44ED-B039-616EC25DF3F7}" dt="2022-05-02T13:08:20.077" v="8617" actId="20577"/>
          <ac:spMkLst>
            <pc:docMk/>
            <pc:sldMk cId="2141348576" sldId="428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5" creationId="{E7FC2BD9-D45F-4312-A9A5-3A7CBA88F175}"/>
          </ac:spMkLst>
        </pc:spChg>
        <pc:spChg chg="mod">
          <ac:chgData name="Kollmannsberger, Stefan" userId="33bc9b04-ebde-45a7-8cb5-2c13f1aad7eb" providerId="ADAL" clId="{101CA44A-33ED-44ED-B039-616EC25DF3F7}" dt="2022-05-02T13:08:51.481" v="8621" actId="164"/>
          <ac:spMkLst>
            <pc:docMk/>
            <pc:sldMk cId="2141348576" sldId="428"/>
            <ac:spMk id="7" creationId="{00000000-0000-0000-0000-000000000000}"/>
          </ac:spMkLst>
        </pc:spChg>
        <pc:grpChg chg="add mod">
          <ac:chgData name="Kollmannsberger, Stefan" userId="33bc9b04-ebde-45a7-8cb5-2c13f1aad7eb" providerId="ADAL" clId="{101CA44A-33ED-44ED-B039-616EC25DF3F7}" dt="2022-05-02T13:08:51.481" v="8621" actId="164"/>
          <ac:grpSpMkLst>
            <pc:docMk/>
            <pc:sldMk cId="2141348576" sldId="428"/>
            <ac:grpSpMk id="4" creationId="{EEA4457D-B1EF-4B47-704B-C7D297A0D068}"/>
          </ac:grpSpMkLst>
        </pc:grpChg>
        <pc:picChg chg="mod">
          <ac:chgData name="Kollmannsberger, Stefan" userId="33bc9b04-ebde-45a7-8cb5-2c13f1aad7eb" providerId="ADAL" clId="{101CA44A-33ED-44ED-B039-616EC25DF3F7}" dt="2022-05-02T13:08:51.481" v="8621" actId="164"/>
          <ac:picMkLst>
            <pc:docMk/>
            <pc:sldMk cId="2141348576" sldId="428"/>
            <ac:picMk id="1026" creationId="{00000000-0000-0000-0000-000000000000}"/>
          </ac:picMkLst>
        </pc:picChg>
      </pc:sldChg>
      <pc:sldChg chg="modSp mod modAnim chgLayout">
        <pc:chgData name="Kollmannsberger, Stefan" userId="33bc9b04-ebde-45a7-8cb5-2c13f1aad7eb" providerId="ADAL" clId="{101CA44A-33ED-44ED-B039-616EC25DF3F7}" dt="2022-05-02T13:10:54.630" v="8630"/>
        <pc:sldMkLst>
          <pc:docMk/>
          <pc:sldMk cId="2246344052" sldId="452"/>
        </pc:sldMkLst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5" creationId="{E7FC2BD9-D45F-4312-A9A5-3A7CBA88F175}"/>
          </ac:spMkLst>
        </pc:spChg>
      </pc:sldChg>
      <pc:sldChg chg="addSp modSp mod modAnim chgLayout">
        <pc:chgData name="Kollmannsberger, Stefan" userId="33bc9b04-ebde-45a7-8cb5-2c13f1aad7eb" providerId="ADAL" clId="{101CA44A-33ED-44ED-B039-616EC25DF3F7}" dt="2022-05-02T13:12:19.812" v="8641"/>
        <pc:sldMkLst>
          <pc:docMk/>
          <pc:sldMk cId="313371543" sldId="453"/>
        </pc:sldMkLst>
        <pc:spChg chg="mod ord">
          <ac:chgData name="Kollmannsberger, Stefan" userId="33bc9b04-ebde-45a7-8cb5-2c13f1aad7eb" providerId="ADAL" clId="{101CA44A-33ED-44ED-B039-616EC25DF3F7}" dt="2022-05-02T13:11:59.540" v="8638" actId="33524"/>
          <ac:spMkLst>
            <pc:docMk/>
            <pc:sldMk cId="313371543" sldId="453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3:11:48.038" v="8637" actId="20577"/>
          <ac:spMkLst>
            <pc:docMk/>
            <pc:sldMk cId="313371543" sldId="453"/>
            <ac:spMk id="8" creationId="{7CB0A532-5A1E-462E-A4B2-3680C753FFCE}"/>
          </ac:spMkLst>
        </pc:spChg>
        <pc:graphicFrameChg chg="mod">
          <ac:chgData name="Kollmannsberger, Stefan" userId="33bc9b04-ebde-45a7-8cb5-2c13f1aad7eb" providerId="ADAL" clId="{101CA44A-33ED-44ED-B039-616EC25DF3F7}" dt="2022-04-12T10:44:19.269" v="1552" actId="1035"/>
          <ac:graphicFrameMkLst>
            <pc:docMk/>
            <pc:sldMk cId="313371543" sldId="453"/>
            <ac:graphicFrameMk id="4" creationId="{00000000-0000-0000-0000-000000000000}"/>
          </ac:graphicFrameMkLst>
        </pc:graphicFrameChg>
        <pc:graphicFrameChg chg="mod">
          <ac:chgData name="Kollmannsberger, Stefan" userId="33bc9b04-ebde-45a7-8cb5-2c13f1aad7eb" providerId="ADAL" clId="{101CA44A-33ED-44ED-B039-616EC25DF3F7}" dt="2022-05-02T13:11:18.175" v="8631" actId="1076"/>
          <ac:graphicFrameMkLst>
            <pc:docMk/>
            <pc:sldMk cId="313371543" sldId="453"/>
            <ac:graphicFrameMk id="7" creationId="{00000000-0000-0000-0000-000000000000}"/>
          </ac:graphicFrameMkLst>
        </pc:graphicFrameChg>
      </pc:sldChg>
      <pc:sldChg chg="addSp delSp modSp mod modAnim chgLayout">
        <pc:chgData name="Kollmannsberger, Stefan" userId="33bc9b04-ebde-45a7-8cb5-2c13f1aad7eb" providerId="ADAL" clId="{101CA44A-33ED-44ED-B039-616EC25DF3F7}" dt="2022-05-02T13:18:02.594" v="8729"/>
        <pc:sldMkLst>
          <pc:docMk/>
          <pc:sldMk cId="2344004794" sldId="454"/>
        </pc:sldMkLst>
        <pc:spChg chg="del mod ord">
          <ac:chgData name="Kollmannsberger, Stefan" userId="33bc9b04-ebde-45a7-8cb5-2c13f1aad7eb" providerId="ADAL" clId="{101CA44A-33ED-44ED-B039-616EC25DF3F7}" dt="2022-04-12T13:31:26.772" v="4450" actId="478"/>
          <ac:spMkLst>
            <pc:docMk/>
            <pc:sldMk cId="2344004794" sldId="454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12:42:48.786" v="2406" actId="20577"/>
          <ac:spMkLst>
            <pc:docMk/>
            <pc:sldMk cId="2344004794" sldId="454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7:28.140" v="351" actId="700"/>
          <ac:spMkLst>
            <pc:docMk/>
            <pc:sldMk cId="2344004794" sldId="454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2:52:01.597" v="2500"/>
          <ac:spMkLst>
            <pc:docMk/>
            <pc:sldMk cId="2344004794" sldId="454"/>
            <ac:spMk id="7" creationId="{0F02EB60-7FD4-4CB9-882C-FA0B3102DFAD}"/>
          </ac:spMkLst>
        </pc:spChg>
        <pc:spChg chg="add mod">
          <ac:chgData name="Kollmannsberger, Stefan" userId="33bc9b04-ebde-45a7-8cb5-2c13f1aad7eb" providerId="ADAL" clId="{101CA44A-33ED-44ED-B039-616EC25DF3F7}" dt="2022-04-12T13:16:27.045" v="3963" actId="1038"/>
          <ac:spMkLst>
            <pc:docMk/>
            <pc:sldMk cId="2344004794" sldId="454"/>
            <ac:spMk id="8" creationId="{A14B764C-066C-4457-B3E1-D49132BE0FC1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9" creationId="{9A4A54E0-6C80-ABA3-1393-44F8617DFD94}"/>
          </ac:spMkLst>
        </pc:spChg>
        <pc:spChg chg="add del mod">
          <ac:chgData name="Kollmannsberger, Stefan" userId="33bc9b04-ebde-45a7-8cb5-2c13f1aad7eb" providerId="ADAL" clId="{101CA44A-33ED-44ED-B039-616EC25DF3F7}" dt="2022-04-12T13:31:28.316" v="4451" actId="478"/>
          <ac:spMkLst>
            <pc:docMk/>
            <pc:sldMk cId="2344004794" sldId="454"/>
            <ac:spMk id="10" creationId="{9D87B0C6-B7A4-4473-B661-AD576D31C28C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11" creationId="{472FF738-2B66-4865-AA29-8FA3DFEB34CC}"/>
          </ac:spMkLst>
        </pc:spChg>
        <pc:grpChg chg="add mod">
          <ac:chgData name="Kollmannsberger, Stefan" userId="33bc9b04-ebde-45a7-8cb5-2c13f1aad7eb" providerId="ADAL" clId="{101CA44A-33ED-44ED-B039-616EC25DF3F7}" dt="2022-05-02T13:03:56.528" v="8578" actId="1076"/>
          <ac:grpSpMkLst>
            <pc:docMk/>
            <pc:sldMk cId="2344004794" sldId="454"/>
            <ac:grpSpMk id="2" creationId="{5C47226D-BBE1-F02C-16F6-980765C0FDD1}"/>
          </ac:grpSpMkLst>
        </pc:grpChg>
        <pc:graphicFrameChg chg="mod">
          <ac:chgData name="Kollmannsberger, Stefan" userId="33bc9b04-ebde-45a7-8cb5-2c13f1aad7eb" providerId="ADAL" clId="{101CA44A-33ED-44ED-B039-616EC25DF3F7}" dt="2022-05-02T13:03:41.336" v="8576" actId="14100"/>
          <ac:graphicFrameMkLst>
            <pc:docMk/>
            <pc:sldMk cId="2344004794" sldId="454"/>
            <ac:graphicFrameMk id="6" creationId="{00000000-0000-0000-0000-000000000000}"/>
          </ac:graphicFrameMkLst>
        </pc:graphicFrameChg>
        <pc:picChg chg="add mod">
          <ac:chgData name="Kollmannsberger, Stefan" userId="33bc9b04-ebde-45a7-8cb5-2c13f1aad7eb" providerId="ADAL" clId="{101CA44A-33ED-44ED-B039-616EC25DF3F7}" dt="2022-05-02T13:03:56.528" v="8578" actId="1076"/>
          <ac:picMkLst>
            <pc:docMk/>
            <pc:sldMk cId="2344004794" sldId="454"/>
            <ac:picMk id="4100" creationId="{47AF51EF-72A5-3D86-303E-54E8163B880B}"/>
          </ac:picMkLst>
        </pc:picChg>
      </pc:sldChg>
      <pc:sldChg chg="addSp delSp modSp mod modAnim chgLayout modNotesTx">
        <pc:chgData name="Kollmannsberger, Stefan" userId="33bc9b04-ebde-45a7-8cb5-2c13f1aad7eb" providerId="ADAL" clId="{101CA44A-33ED-44ED-B039-616EC25DF3F7}" dt="2022-05-02T13:27:23.696" v="8901" actId="313"/>
        <pc:sldMkLst>
          <pc:docMk/>
          <pc:sldMk cId="267222439" sldId="455"/>
        </pc:sldMkLst>
        <pc:spChg chg="mod ord">
          <ac:chgData name="Kollmannsberger, Stefan" userId="33bc9b04-ebde-45a7-8cb5-2c13f1aad7eb" providerId="ADAL" clId="{101CA44A-33ED-44ED-B039-616EC25DF3F7}" dt="2022-04-12T13:22:03.084" v="4316" actId="20577"/>
          <ac:spMkLst>
            <pc:docMk/>
            <pc:sldMk cId="267222439" sldId="455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3:49:22.558" v="5038" actId="207"/>
          <ac:spMkLst>
            <pc:docMk/>
            <pc:sldMk cId="267222439" sldId="455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12:09.960" v="3600" actId="700"/>
          <ac:spMkLst>
            <pc:docMk/>
            <pc:sldMk cId="267222439" sldId="455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20:05.936" v="4169" actId="478"/>
          <ac:spMkLst>
            <pc:docMk/>
            <pc:sldMk cId="267222439" sldId="455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12T13:19:40.689" v="4167" actId="1036"/>
          <ac:spMkLst>
            <pc:docMk/>
            <pc:sldMk cId="267222439" sldId="455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4-30T14:05:09.411" v="5454" actId="1076"/>
          <ac:spMkLst>
            <pc:docMk/>
            <pc:sldMk cId="267222439" sldId="455"/>
            <ac:spMk id="8" creationId="{FD5D0DED-6C52-42F9-AA45-30E40EE807CB}"/>
          </ac:spMkLst>
        </pc:spChg>
        <pc:graphicFrameChg chg="del mod">
          <ac:chgData name="Kollmannsberger, Stefan" userId="33bc9b04-ebde-45a7-8cb5-2c13f1aad7eb" providerId="ADAL" clId="{101CA44A-33ED-44ED-B039-616EC25DF3F7}" dt="2022-04-12T13:24:57.463" v="4415" actId="478"/>
          <ac:graphicFrameMkLst>
            <pc:docMk/>
            <pc:sldMk cId="267222439" sldId="455"/>
            <ac:graphicFrameMk id="5" creationId="{00000000-0000-0000-0000-000000000000}"/>
          </ac:graphicFrameMkLst>
        </pc:graphicFrameChg>
        <pc:picChg chg="add mod ord">
          <ac:chgData name="Kollmannsberger, Stefan" userId="33bc9b04-ebde-45a7-8cb5-2c13f1aad7eb" providerId="ADAL" clId="{101CA44A-33ED-44ED-B039-616EC25DF3F7}" dt="2022-04-30T14:04:38.240" v="5427" actId="1076"/>
          <ac:picMkLst>
            <pc:docMk/>
            <pc:sldMk cId="267222439" sldId="455"/>
            <ac:picMk id="9" creationId="{017E02A7-A8F2-4A5C-8595-BFE9F2DDA3CF}"/>
          </ac:picMkLst>
        </pc:picChg>
        <pc:picChg chg="add del">
          <ac:chgData name="Kollmannsberger, Stefan" userId="33bc9b04-ebde-45a7-8cb5-2c13f1aad7eb" providerId="ADAL" clId="{101CA44A-33ED-44ED-B039-616EC25DF3F7}" dt="2022-04-12T13:25:58.394" v="4423" actId="22"/>
          <ac:picMkLst>
            <pc:docMk/>
            <pc:sldMk cId="267222439" sldId="455"/>
            <ac:picMk id="11" creationId="{8A0F2119-5425-4A5D-8F85-883687AC51D3}"/>
          </ac:picMkLst>
        </pc:picChg>
        <pc:picChg chg="add del">
          <ac:chgData name="Kollmannsberger, Stefan" userId="33bc9b04-ebde-45a7-8cb5-2c13f1aad7eb" providerId="ADAL" clId="{101CA44A-33ED-44ED-B039-616EC25DF3F7}" dt="2022-04-12T13:26:03.019" v="4425" actId="22"/>
          <ac:picMkLst>
            <pc:docMk/>
            <pc:sldMk cId="267222439" sldId="455"/>
            <ac:picMk id="13" creationId="{5F2128FD-C203-4E84-AFE5-09AC983C6210}"/>
          </ac:picMkLst>
        </pc:picChg>
      </pc:sldChg>
      <pc:sldChg chg="addSp delSp modSp mod modAnim chgLayout">
        <pc:chgData name="Kollmannsberger, Stefan" userId="33bc9b04-ebde-45a7-8cb5-2c13f1aad7eb" providerId="ADAL" clId="{101CA44A-33ED-44ED-B039-616EC25DF3F7}" dt="2022-05-02T13:27:49.795" v="8902"/>
        <pc:sldMkLst>
          <pc:docMk/>
          <pc:sldMk cId="657115825" sldId="456"/>
        </pc:sldMkLst>
        <pc:spChg chg="mod ord">
          <ac:chgData name="Kollmannsberger, Stefan" userId="33bc9b04-ebde-45a7-8cb5-2c13f1aad7eb" providerId="ADAL" clId="{101CA44A-33ED-44ED-B039-616EC25DF3F7}" dt="2022-04-30T14:08:29.493" v="5584" actId="20577"/>
          <ac:spMkLst>
            <pc:docMk/>
            <pc:sldMk cId="657115825" sldId="456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4:05:39.144" v="5460" actId="20577"/>
          <ac:spMkLst>
            <pc:docMk/>
            <pc:sldMk cId="657115825" sldId="456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30:22.722" v="4434" actId="700"/>
          <ac:spMkLst>
            <pc:docMk/>
            <pc:sldMk cId="657115825" sldId="456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35:08.500" v="4543" actId="478"/>
          <ac:spMkLst>
            <pc:docMk/>
            <pc:sldMk cId="657115825" sldId="456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30T14:17:54.696" v="5800" actId="14100"/>
          <ac:spMkLst>
            <pc:docMk/>
            <pc:sldMk cId="657115825" sldId="456"/>
            <ac:spMk id="14" creationId="{EDC2EA70-6F99-4FD8-99F3-4CC99F63E76E}"/>
          </ac:spMkLst>
        </pc:spChg>
        <pc:picChg chg="add mod or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6" creationId="{DE7EBD97-CC9E-4249-AC31-F83ED732AE8F}"/>
          </ac:picMkLst>
        </pc:picChg>
        <pc:picChg chg="add mod">
          <ac:chgData name="Kollmannsberger, Stefan" userId="33bc9b04-ebde-45a7-8cb5-2c13f1aad7eb" providerId="ADAL" clId="{101CA44A-33ED-44ED-B039-616EC25DF3F7}" dt="2022-04-30T14:18:51.615" v="5944" actId="1038"/>
          <ac:picMkLst>
            <pc:docMk/>
            <pc:sldMk cId="657115825" sldId="456"/>
            <ac:picMk id="8" creationId="{9AD8CB03-E795-4EFA-AC55-81FC83746ADF}"/>
          </ac:picMkLst>
        </pc:picChg>
        <pc:picChg chg="add del mod">
          <ac:chgData name="Kollmannsberger, Stefan" userId="33bc9b04-ebde-45a7-8cb5-2c13f1aad7eb" providerId="ADAL" clId="{101CA44A-33ED-44ED-B039-616EC25DF3F7}" dt="2022-04-30T14:17:30.856" v="5784" actId="478"/>
          <ac:picMkLst>
            <pc:docMk/>
            <pc:sldMk cId="657115825" sldId="456"/>
            <ac:picMk id="10" creationId="{D73311D7-CE65-42E4-A3BF-519D653D84D5}"/>
          </ac:picMkLst>
        </pc:picChg>
        <pc:picChg chg="add mo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12" creationId="{C86A6D25-2735-4951-87E2-BEE3E14AA159}"/>
          </ac:picMkLst>
        </pc:picChg>
      </pc:sldChg>
      <pc:sldChg chg="addSp delSp modSp add mod ord modAnim chgLayout">
        <pc:chgData name="Kollmannsberger, Stefan" userId="33bc9b04-ebde-45a7-8cb5-2c13f1aad7eb" providerId="ADAL" clId="{101CA44A-33ED-44ED-B039-616EC25DF3F7}" dt="2022-05-02T13:15:23.635" v="8661"/>
        <pc:sldMkLst>
          <pc:docMk/>
          <pc:sldMk cId="402797165" sldId="457"/>
        </pc:sldMkLst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6" creationId="{C2DF57FD-DA61-DAB7-9019-CAEF33FB97A2}"/>
          </ac:spMkLst>
        </pc:spChg>
        <pc:spChg chg="add del mod">
          <ac:chgData name="Kollmannsberger, Stefan" userId="33bc9b04-ebde-45a7-8cb5-2c13f1aad7eb" providerId="ADAL" clId="{101CA44A-33ED-44ED-B039-616EC25DF3F7}" dt="2022-05-02T12:47:34.023" v="8315" actId="478"/>
          <ac:spMkLst>
            <pc:docMk/>
            <pc:sldMk cId="402797165" sldId="457"/>
            <ac:spMk id="7" creationId="{A18DBE60-70A3-4DED-A6E3-15E209DB59D4}"/>
          </ac:spMkLst>
        </pc:spChg>
        <pc:spChg chg="add del mod">
          <ac:chgData name="Kollmannsberger, Stefan" userId="33bc9b04-ebde-45a7-8cb5-2c13f1aad7eb" providerId="ADAL" clId="{101CA44A-33ED-44ED-B039-616EC25DF3F7}" dt="2022-04-12T08:34:50.516" v="83" actId="478"/>
          <ac:spMkLst>
            <pc:docMk/>
            <pc:sldMk cId="402797165" sldId="457"/>
            <ac:spMk id="8" creationId="{FCD8C5FA-8712-47FE-B141-BA6728837825}"/>
          </ac:spMkLst>
        </pc:spChg>
        <pc:spChg chg="add del mod">
          <ac:chgData name="Kollmannsberger, Stefan" userId="33bc9b04-ebde-45a7-8cb5-2c13f1aad7eb" providerId="ADAL" clId="{101CA44A-33ED-44ED-B039-616EC25DF3F7}" dt="2022-04-12T08:42:34.535" v="236" actId="478"/>
          <ac:spMkLst>
            <pc:docMk/>
            <pc:sldMk cId="402797165" sldId="457"/>
            <ac:spMk id="10" creationId="{97F8A841-3A4A-42E4-8231-E6488D775078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11" creationId="{5BF13930-5677-87FD-1BF6-7374F206DD2D}"/>
          </ac:spMkLst>
        </pc:spChg>
        <pc:spChg chg="add del mod">
          <ac:chgData name="Kollmannsberger, Stefan" userId="33bc9b04-ebde-45a7-8cb5-2c13f1aad7eb" providerId="ADAL" clId="{101CA44A-33ED-44ED-B039-616EC25DF3F7}" dt="2022-05-02T12:47:45.187" v="8320" actId="478"/>
          <ac:spMkLst>
            <pc:docMk/>
            <pc:sldMk cId="402797165" sldId="457"/>
            <ac:spMk id="13" creationId="{BCC6226C-7EB5-4A76-979B-E9985FBC3C1B}"/>
          </ac:spMkLst>
        </pc:spChg>
        <pc:graphicFrameChg chg="del">
          <ac:chgData name="Kollmannsberger, Stefan" userId="33bc9b04-ebde-45a7-8cb5-2c13f1aad7eb" providerId="ADAL" clId="{101CA44A-33ED-44ED-B039-616EC25DF3F7}" dt="2022-04-12T08:31:21.873" v="73" actId="478"/>
          <ac:graphicFrameMkLst>
            <pc:docMk/>
            <pc:sldMk cId="402797165" sldId="457"/>
            <ac:graphicFrameMk id="4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1:52.693" v="8397" actId="1076"/>
          <ac:graphicFrameMkLst>
            <pc:docMk/>
            <pc:sldMk cId="402797165" sldId="457"/>
            <ac:graphicFrameMk id="4" creationId="{87A6DD08-00B9-4491-2A74-E53D1215F539}"/>
          </ac:graphicFrameMkLst>
        </pc:graphicFrameChg>
        <pc:graphicFrameChg chg="del">
          <ac:chgData name="Kollmannsberger, Stefan" userId="33bc9b04-ebde-45a7-8cb5-2c13f1aad7eb" providerId="ADAL" clId="{101CA44A-33ED-44ED-B039-616EC25DF3F7}" dt="2022-04-12T08:31:26.289" v="74" actId="478"/>
          <ac:graphicFrameMkLst>
            <pc:docMk/>
            <pc:sldMk cId="402797165" sldId="457"/>
            <ac:graphicFrameMk id="7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0:57.804" v="8366" actId="1076"/>
          <ac:graphicFrameMkLst>
            <pc:docMk/>
            <pc:sldMk cId="402797165" sldId="457"/>
            <ac:graphicFrameMk id="8" creationId="{DA47B647-4B6D-BFA1-3F24-96EDF74A2629}"/>
          </ac:graphicFrameMkLst>
        </pc:graphicFrameChg>
        <pc:picChg chg="add del">
          <ac:chgData name="Kollmannsberger, Stefan" userId="33bc9b04-ebde-45a7-8cb5-2c13f1aad7eb" providerId="ADAL" clId="{101CA44A-33ED-44ED-B039-616EC25DF3F7}" dt="2022-04-12T10:26:19.200" v="403" actId="478"/>
          <ac:picMkLst>
            <pc:docMk/>
            <pc:sldMk cId="402797165" sldId="457"/>
            <ac:picMk id="6" creationId="{F3F00B86-59D9-401E-8384-D41362BA076F}"/>
          </ac:picMkLst>
        </pc:picChg>
        <pc:picChg chg="add del mod">
          <ac:chgData name="Kollmannsberger, Stefan" userId="33bc9b04-ebde-45a7-8cb5-2c13f1aad7eb" providerId="ADAL" clId="{101CA44A-33ED-44ED-B039-616EC25DF3F7}" dt="2022-05-02T12:45:41.413" v="8251" actId="478"/>
          <ac:picMkLst>
            <pc:docMk/>
            <pc:sldMk cId="402797165" sldId="457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2:51:06.876" v="8370" actId="1076"/>
          <ac:picMkLst>
            <pc:docMk/>
            <pc:sldMk cId="402797165" sldId="457"/>
            <ac:picMk id="1026" creationId="{C3532903-9C4B-829B-DC9F-697B3E2BE656}"/>
          </ac:picMkLst>
        </pc:picChg>
        <pc:picChg chg="add">
          <ac:chgData name="Kollmannsberger, Stefan" userId="33bc9b04-ebde-45a7-8cb5-2c13f1aad7eb" providerId="ADAL" clId="{101CA44A-33ED-44ED-B039-616EC25DF3F7}" dt="2022-05-02T12:51:44.567" v="8396"/>
          <ac:picMkLst>
            <pc:docMk/>
            <pc:sldMk cId="402797165" sldId="457"/>
            <ac:picMk id="1028" creationId="{11E775DA-0C8D-9738-9A9F-A40493D6ECD4}"/>
          </ac:picMkLst>
        </pc:picChg>
        <pc:picChg chg="add del mod">
          <ac:chgData name="Kollmannsberger, Stefan" userId="33bc9b04-ebde-45a7-8cb5-2c13f1aad7eb" providerId="ADAL" clId="{101CA44A-33ED-44ED-B039-616EC25DF3F7}" dt="2022-05-02T12:53:43.583" v="8400"/>
          <ac:picMkLst>
            <pc:docMk/>
            <pc:sldMk cId="402797165" sldId="457"/>
            <ac:picMk id="1030" creationId="{A0D986A4-07A6-2C0B-09D0-8721C5A8C503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5-02T13:17:22.575" v="8725"/>
        <pc:sldMkLst>
          <pc:docMk/>
          <pc:sldMk cId="4058277212" sldId="458"/>
        </pc:sldMkLst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2" creationId="{8D26780F-0988-438B-A234-333AC641C96E}"/>
          </ac:spMkLst>
        </pc:spChg>
        <pc:spChg chg="del mod ord">
          <ac:chgData name="Kollmannsberger, Stefan" userId="33bc9b04-ebde-45a7-8cb5-2c13f1aad7eb" providerId="ADAL" clId="{101CA44A-33ED-44ED-B039-616EC25DF3F7}" dt="2022-05-02T13:17:19.520" v="8723" actId="478"/>
          <ac:spMkLst>
            <pc:docMk/>
            <pc:sldMk cId="4058277212" sldId="45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5-02T13:17:22.260" v="8724" actId="478"/>
          <ac:spMkLst>
            <pc:docMk/>
            <pc:sldMk cId="4058277212" sldId="458"/>
            <ac:spMk id="7" creationId="{C956F3E8-B861-7E07-805A-BC024808EAE8}"/>
          </ac:spMkLst>
        </pc:spChg>
        <pc:spChg chg="add mod">
          <ac:chgData name="Kollmannsberger, Stefan" userId="33bc9b04-ebde-45a7-8cb5-2c13f1aad7eb" providerId="ADAL" clId="{101CA44A-33ED-44ED-B039-616EC25DF3F7}" dt="2022-05-02T13:17:22.575" v="8725"/>
          <ac:spMkLst>
            <pc:docMk/>
            <pc:sldMk cId="4058277212" sldId="458"/>
            <ac:spMk id="9" creationId="{D2671C95-295D-02EE-FC35-F55BCFE6C061}"/>
          </ac:spMkLst>
        </pc:spChg>
        <pc:spChg chg="mod">
          <ac:chgData name="Kollmannsberger, Stefan" userId="33bc9b04-ebde-45a7-8cb5-2c13f1aad7eb" providerId="ADAL" clId="{101CA44A-33ED-44ED-B039-616EC25DF3F7}" dt="2022-04-12T08:46:57.034" v="349" actId="1037"/>
          <ac:spMkLst>
            <pc:docMk/>
            <pc:sldMk cId="4058277212" sldId="458"/>
            <ac:spMk id="10" creationId="{97F8A841-3A4A-42E4-8231-E6488D775078}"/>
          </ac:spMkLst>
        </pc:spChg>
        <pc:picChg chg="add mod">
          <ac:chgData name="Kollmannsberger, Stefan" userId="33bc9b04-ebde-45a7-8cb5-2c13f1aad7eb" providerId="ADAL" clId="{101CA44A-33ED-44ED-B039-616EC25DF3F7}" dt="2022-04-12T08:46:50.802" v="335" actId="1035"/>
          <ac:picMkLst>
            <pc:docMk/>
            <pc:sldMk cId="4058277212" sldId="458"/>
            <ac:picMk id="6" creationId="{6E040ADB-369C-4CAE-A038-EA4AC69B3662}"/>
          </ac:picMkLst>
        </pc:picChg>
        <pc:picChg chg="del">
          <ac:chgData name="Kollmannsberger, Stefan" userId="33bc9b04-ebde-45a7-8cb5-2c13f1aad7eb" providerId="ADAL" clId="{101CA44A-33ED-44ED-B039-616EC25DF3F7}" dt="2022-04-12T08:40:23.267" v="111" actId="478"/>
          <ac:picMkLst>
            <pc:docMk/>
            <pc:sldMk cId="4058277212" sldId="458"/>
            <ac:picMk id="12" creationId="{CAB6BDE8-2261-4D52-92C1-447FAC7BFB5E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4-12T10:35:13.129" v="606" actId="20577"/>
        <pc:sldMkLst>
          <pc:docMk/>
          <pc:sldMk cId="1962228168" sldId="459"/>
        </pc:sldMkLst>
        <pc:spChg chg="del mod ord">
          <ac:chgData name="Kollmannsberger, Stefan" userId="33bc9b04-ebde-45a7-8cb5-2c13f1aad7eb" providerId="ADAL" clId="{101CA44A-33ED-44ED-B039-616EC25DF3F7}" dt="2022-04-12T10:30:49.034" v="494" actId="478"/>
          <ac:spMkLst>
            <pc:docMk/>
            <pc:sldMk cId="1962228168" sldId="459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0:30:53.105" v="495" actId="478"/>
          <ac:spMkLst>
            <pc:docMk/>
            <pc:sldMk cId="1962228168" sldId="459"/>
            <ac:spMk id="6" creationId="{ED7A1C99-0712-4544-8CD8-88F51BC10299}"/>
          </ac:spMkLst>
        </pc:spChg>
        <pc:spChg chg="add mod">
          <ac:chgData name="Kollmannsberger, Stefan" userId="33bc9b04-ebde-45a7-8cb5-2c13f1aad7eb" providerId="ADAL" clId="{101CA44A-33ED-44ED-B039-616EC25DF3F7}" dt="2022-04-12T10:32:13.229" v="521" actId="1076"/>
          <ac:spMkLst>
            <pc:docMk/>
            <pc:sldMk cId="1962228168" sldId="459"/>
            <ac:spMk id="11" creationId="{3DB9A127-E965-46E4-8DB7-D156FA20FA77}"/>
          </ac:spMkLst>
        </pc:spChg>
        <pc:spChg chg="add mod">
          <ac:chgData name="Kollmannsberger, Stefan" userId="33bc9b04-ebde-45a7-8cb5-2c13f1aad7eb" providerId="ADAL" clId="{101CA44A-33ED-44ED-B039-616EC25DF3F7}" dt="2022-04-12T10:32:46.015" v="537" actId="14100"/>
          <ac:spMkLst>
            <pc:docMk/>
            <pc:sldMk cId="1962228168" sldId="459"/>
            <ac:spMk id="12" creationId="{0407CD5D-29B6-4D89-B365-67CFD784BDA2}"/>
          </ac:spMkLst>
        </pc:spChg>
        <pc:spChg chg="add mod">
          <ac:chgData name="Kollmannsberger, Stefan" userId="33bc9b04-ebde-45a7-8cb5-2c13f1aad7eb" providerId="ADAL" clId="{101CA44A-33ED-44ED-B039-616EC25DF3F7}" dt="2022-04-12T10:33:29.873" v="566" actId="20577"/>
          <ac:spMkLst>
            <pc:docMk/>
            <pc:sldMk cId="1962228168" sldId="459"/>
            <ac:spMk id="13" creationId="{6E4B8AF2-AED1-41FE-B886-2EA557B4C385}"/>
          </ac:spMkLst>
        </pc:spChg>
        <pc:spChg chg="add mod">
          <ac:chgData name="Kollmannsberger, Stefan" userId="33bc9b04-ebde-45a7-8cb5-2c13f1aad7eb" providerId="ADAL" clId="{101CA44A-33ED-44ED-B039-616EC25DF3F7}" dt="2022-04-12T10:34:24.793" v="595" actId="20577"/>
          <ac:spMkLst>
            <pc:docMk/>
            <pc:sldMk cId="1962228168" sldId="459"/>
            <ac:spMk id="14" creationId="{1AF3B805-99C8-4DCB-B795-81F48898D9AB}"/>
          </ac:spMkLst>
        </pc:spChg>
        <pc:picChg chg="del">
          <ac:chgData name="Kollmannsberger, Stefan" userId="33bc9b04-ebde-45a7-8cb5-2c13f1aad7eb" providerId="ADAL" clId="{101CA44A-33ED-44ED-B039-616EC25DF3F7}" dt="2022-04-12T08:42:57.858" v="255" actId="478"/>
          <ac:picMkLst>
            <pc:docMk/>
            <pc:sldMk cId="1962228168" sldId="459"/>
            <ac:picMk id="6" creationId="{6E040ADB-369C-4CAE-A038-EA4AC69B3662}"/>
          </ac:picMkLst>
        </pc:picChg>
        <pc:picChg chg="add mod">
          <ac:chgData name="Kollmannsberger, Stefan" userId="33bc9b04-ebde-45a7-8cb5-2c13f1aad7eb" providerId="ADAL" clId="{101CA44A-33ED-44ED-B039-616EC25DF3F7}" dt="2022-04-12T08:46:39.080" v="318" actId="1037"/>
          <ac:picMkLst>
            <pc:docMk/>
            <pc:sldMk cId="1962228168" sldId="459"/>
            <ac:picMk id="7" creationId="{ED94F1EA-D593-4406-9C89-70EA31785E2C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17:54.659" v="8728"/>
        <pc:sldMkLst>
          <pc:docMk/>
          <pc:sldMk cId="1367436238" sldId="460"/>
        </pc:sldMkLst>
        <pc:spChg chg="del">
          <ac:chgData name="Kollmannsberger, Stefan" userId="33bc9b04-ebde-45a7-8cb5-2c13f1aad7eb" providerId="ADAL" clId="{101CA44A-33ED-44ED-B039-616EC25DF3F7}" dt="2022-05-02T13:17:51.044" v="8726" actId="478"/>
          <ac:spMkLst>
            <pc:docMk/>
            <pc:sldMk cId="1367436238" sldId="460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5-02T13:17:53.977" v="8727" actId="478"/>
          <ac:spMkLst>
            <pc:docMk/>
            <pc:sldMk cId="1367436238" sldId="460"/>
            <ac:spMk id="7" creationId="{F2189F32-C816-D795-C07E-578FBB59DD9A}"/>
          </ac:spMkLst>
        </pc:spChg>
        <pc:spChg chg="add del">
          <ac:chgData name="Kollmannsberger, Stefan" userId="33bc9b04-ebde-45a7-8cb5-2c13f1aad7eb" providerId="ADAL" clId="{101CA44A-33ED-44ED-B039-616EC25DF3F7}" dt="2022-04-12T10:35:45.244" v="614" actId="22"/>
          <ac:spMkLst>
            <pc:docMk/>
            <pc:sldMk cId="1367436238" sldId="460"/>
            <ac:spMk id="12" creationId="{99FFCA7B-7C3F-46EB-8812-FF07432DF985}"/>
          </ac:spMkLst>
        </pc:spChg>
        <pc:spChg chg="add mod">
          <ac:chgData name="Kollmannsberger, Stefan" userId="33bc9b04-ebde-45a7-8cb5-2c13f1aad7eb" providerId="ADAL" clId="{101CA44A-33ED-44ED-B039-616EC25DF3F7}" dt="2022-05-02T13:17:54.659" v="8728"/>
          <ac:spMkLst>
            <pc:docMk/>
            <pc:sldMk cId="1367436238" sldId="460"/>
            <ac:spMk id="12" creationId="{9CAD6151-3CDF-9E11-D5D6-4D3B89DD03FB}"/>
          </ac:spMkLst>
        </pc:spChg>
        <pc:spChg chg="add mod">
          <ac:chgData name="Kollmannsberger, Stefan" userId="33bc9b04-ebde-45a7-8cb5-2c13f1aad7eb" providerId="ADAL" clId="{101CA44A-33ED-44ED-B039-616EC25DF3F7}" dt="2022-04-12T10:52:36.788" v="2303" actId="1037"/>
          <ac:spMkLst>
            <pc:docMk/>
            <pc:sldMk cId="1367436238" sldId="460"/>
            <ac:spMk id="14" creationId="{0539BAF5-680F-4E16-A6B8-C5D19D68F2C5}"/>
          </ac:spMkLst>
        </pc:spChg>
        <pc:spChg chg="add mod">
          <ac:chgData name="Kollmannsberger, Stefan" userId="33bc9b04-ebde-45a7-8cb5-2c13f1aad7eb" providerId="ADAL" clId="{101CA44A-33ED-44ED-B039-616EC25DF3F7}" dt="2022-05-02T12:58:19.450" v="8523" actId="20577"/>
          <ac:spMkLst>
            <pc:docMk/>
            <pc:sldMk cId="1367436238" sldId="460"/>
            <ac:spMk id="15" creationId="{BE6806B3-ECD2-43EB-9451-A4018E33656F}"/>
          </ac:spMkLst>
        </pc:spChg>
        <pc:picChg chg="add mod">
          <ac:chgData name="Kollmannsberger, Stefan" userId="33bc9b04-ebde-45a7-8cb5-2c13f1aad7eb" providerId="ADAL" clId="{101CA44A-33ED-44ED-B039-616EC25DF3F7}" dt="2022-04-12T10:23:25.341" v="356" actId="1076"/>
          <ac:picMkLst>
            <pc:docMk/>
            <pc:sldMk cId="1367436238" sldId="460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21:19.595" v="353" actId="478"/>
          <ac:picMkLst>
            <pc:docMk/>
            <pc:sldMk cId="1367436238" sldId="460"/>
            <ac:picMk id="7" creationId="{ED94F1EA-D593-4406-9C89-70EA31785E2C}"/>
          </ac:picMkLst>
        </pc:picChg>
        <pc:picChg chg="add mod">
          <ac:chgData name="Kollmannsberger, Stefan" userId="33bc9b04-ebde-45a7-8cb5-2c13f1aad7eb" providerId="ADAL" clId="{101CA44A-33ED-44ED-B039-616EC25DF3F7}" dt="2022-04-12T10:23:38.281" v="359" actId="14100"/>
          <ac:picMkLst>
            <pc:docMk/>
            <pc:sldMk cId="1367436238" sldId="460"/>
            <ac:picMk id="9" creationId="{6AACD312-C4DE-457C-B6EC-4D30622423EC}"/>
          </ac:picMkLst>
        </pc:picChg>
      </pc:sldChg>
      <pc:sldChg chg="add del">
        <pc:chgData name="Kollmannsberger, Stefan" userId="33bc9b04-ebde-45a7-8cb5-2c13f1aad7eb" providerId="ADAL" clId="{101CA44A-33ED-44ED-B039-616EC25DF3F7}" dt="2022-04-12T12:51:51.606" v="2495" actId="2890"/>
        <pc:sldMkLst>
          <pc:docMk/>
          <pc:sldMk cId="3124720249" sldId="461"/>
        </pc:sldMkLst>
      </pc:sldChg>
      <pc:sldChg chg="delSp modSp add del mod">
        <pc:chgData name="Kollmannsberger, Stefan" userId="33bc9b04-ebde-45a7-8cb5-2c13f1aad7eb" providerId="ADAL" clId="{101CA44A-33ED-44ED-B039-616EC25DF3F7}" dt="2022-04-12T10:41:50.050" v="1093" actId="47"/>
        <pc:sldMkLst>
          <pc:docMk/>
          <pc:sldMk cId="3444261836" sldId="461"/>
        </pc:sldMkLst>
        <pc:spChg chg="del mod">
          <ac:chgData name="Kollmannsberger, Stefan" userId="33bc9b04-ebde-45a7-8cb5-2c13f1aad7eb" providerId="ADAL" clId="{101CA44A-33ED-44ED-B039-616EC25DF3F7}" dt="2022-04-12T10:40:30.276" v="1085" actId="478"/>
          <ac:spMkLst>
            <pc:docMk/>
            <pc:sldMk cId="3444261836" sldId="461"/>
            <ac:spMk id="14" creationId="{0539BAF5-680F-4E16-A6B8-C5D19D68F2C5}"/>
          </ac:spMkLst>
        </pc:spChg>
        <pc:picChg chg="del">
          <ac:chgData name="Kollmannsberger, Stefan" userId="33bc9b04-ebde-45a7-8cb5-2c13f1aad7eb" providerId="ADAL" clId="{101CA44A-33ED-44ED-B039-616EC25DF3F7}" dt="2022-04-12T10:39:15.001" v="901" actId="478"/>
          <ac:picMkLst>
            <pc:docMk/>
            <pc:sldMk cId="3444261836" sldId="461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39:18.061" v="902" actId="478"/>
          <ac:picMkLst>
            <pc:docMk/>
            <pc:sldMk cId="3444261836" sldId="461"/>
            <ac:picMk id="9" creationId="{6AACD312-C4DE-457C-B6EC-4D30622423EC}"/>
          </ac:picMkLst>
        </pc:picChg>
      </pc:sldChg>
      <pc:sldChg chg="addSp delSp modSp add mod modAnim">
        <pc:chgData name="Kollmannsberger, Stefan" userId="33bc9b04-ebde-45a7-8cb5-2c13f1aad7eb" providerId="ADAL" clId="{101CA44A-33ED-44ED-B039-616EC25DF3F7}" dt="2022-05-02T13:07:08.822" v="8597"/>
        <pc:sldMkLst>
          <pc:docMk/>
          <pc:sldMk cId="4167901986" sldId="461"/>
        </pc:sldMkLst>
        <pc:spChg chg="mod">
          <ac:chgData name="Kollmannsberger, Stefan" userId="33bc9b04-ebde-45a7-8cb5-2c13f1aad7eb" providerId="ADAL" clId="{101CA44A-33ED-44ED-B039-616EC25DF3F7}" dt="2022-04-12T13:44:15.792" v="4987" actId="114"/>
          <ac:spMkLst>
            <pc:docMk/>
            <pc:sldMk cId="4167901986" sldId="461"/>
            <ac:spMk id="2" creationId="{8D26780F-0988-438B-A234-333AC641C96E}"/>
          </ac:spMkLst>
        </pc:spChg>
        <pc:spChg chg="mod">
          <ac:chgData name="Kollmannsberger, Stefan" userId="33bc9b04-ebde-45a7-8cb5-2c13f1aad7eb" providerId="ADAL" clId="{101CA44A-33ED-44ED-B039-616EC25DF3F7}" dt="2022-04-30T13:49:07.498" v="5036" actId="207"/>
          <ac:spMkLst>
            <pc:docMk/>
            <pc:sldMk cId="4167901986" sldId="461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4-12T12:52:45.576" v="2504"/>
          <ac:spMkLst>
            <pc:docMk/>
            <pc:sldMk cId="4167901986" sldId="461"/>
            <ac:spMk id="7" creationId="{57C99D40-08BC-4E53-85F0-C65BEE22FCB6}"/>
          </ac:spMkLst>
        </pc:spChg>
        <pc:spChg chg="add mod">
          <ac:chgData name="Kollmannsberger, Stefan" userId="33bc9b04-ebde-45a7-8cb5-2c13f1aad7eb" providerId="ADAL" clId="{101CA44A-33ED-44ED-B039-616EC25DF3F7}" dt="2022-05-02T13:04:34.482" v="8591" actId="20577"/>
          <ac:spMkLst>
            <pc:docMk/>
            <pc:sldMk cId="4167901986" sldId="461"/>
            <ac:spMk id="11" creationId="{6BDCD803-407E-47A0-A703-A7AA2B3881B4}"/>
          </ac:spMkLst>
        </pc:spChg>
        <pc:spChg chg="add del mod">
          <ac:chgData name="Kollmannsberger, Stefan" userId="33bc9b04-ebde-45a7-8cb5-2c13f1aad7eb" providerId="ADAL" clId="{101CA44A-33ED-44ED-B039-616EC25DF3F7}" dt="2022-04-12T13:00:12.679" v="3133" actId="478"/>
          <ac:spMkLst>
            <pc:docMk/>
            <pc:sldMk cId="4167901986" sldId="461"/>
            <ac:spMk id="12" creationId="{9ABA5D80-EAF4-4CA9-8369-69924612A83D}"/>
          </ac:spMkLst>
        </pc:spChg>
        <pc:spChg chg="add del mod">
          <ac:chgData name="Kollmannsberger, Stefan" userId="33bc9b04-ebde-45a7-8cb5-2c13f1aad7eb" providerId="ADAL" clId="{101CA44A-33ED-44ED-B039-616EC25DF3F7}" dt="2022-04-12T13:00:26.910" v="3138" actId="478"/>
          <ac:spMkLst>
            <pc:docMk/>
            <pc:sldMk cId="4167901986" sldId="461"/>
            <ac:spMk id="13" creationId="{5EB35750-4080-4451-AA2D-F47D6E69B829}"/>
          </ac:spMkLst>
        </pc:spChg>
        <pc:spChg chg="add mod">
          <ac:chgData name="Kollmannsberger, Stefan" userId="33bc9b04-ebde-45a7-8cb5-2c13f1aad7eb" providerId="ADAL" clId="{101CA44A-33ED-44ED-B039-616EC25DF3F7}" dt="2022-04-12T13:16:35.188" v="3964"/>
          <ac:spMkLst>
            <pc:docMk/>
            <pc:sldMk cId="4167901986" sldId="461"/>
            <ac:spMk id="18" creationId="{A4831317-EDEF-41AD-98B4-C5B7F0DF6229}"/>
          </ac:spMkLst>
        </pc:spChg>
        <pc:graphicFrameChg chg="del">
          <ac:chgData name="Kollmannsberger, Stefan" userId="33bc9b04-ebde-45a7-8cb5-2c13f1aad7eb" providerId="ADAL" clId="{101CA44A-33ED-44ED-B039-616EC25DF3F7}" dt="2022-04-12T12:52:17.652" v="2502" actId="478"/>
          <ac:graphicFrameMkLst>
            <pc:docMk/>
            <pc:sldMk cId="4167901986" sldId="461"/>
            <ac:graphicFrameMk id="6" creationId="{00000000-0000-0000-0000-000000000000}"/>
          </ac:graphicFrameMkLst>
        </pc:graphicFrameChg>
        <pc:picChg chg="add del mod">
          <ac:chgData name="Kollmannsberger, Stefan" userId="33bc9b04-ebde-45a7-8cb5-2c13f1aad7eb" providerId="ADAL" clId="{101CA44A-33ED-44ED-B039-616EC25DF3F7}" dt="2022-04-12T12:54:11.461" v="2571" actId="478"/>
          <ac:picMkLst>
            <pc:docMk/>
            <pc:sldMk cId="4167901986" sldId="461"/>
            <ac:picMk id="8" creationId="{01322B1D-7D54-4C26-AF23-D41A2A5D791F}"/>
          </ac:picMkLst>
        </pc:picChg>
        <pc:picChg chg="add mod">
          <ac:chgData name="Kollmannsberger, Stefan" userId="33bc9b04-ebde-45a7-8cb5-2c13f1aad7eb" providerId="ADAL" clId="{101CA44A-33ED-44ED-B039-616EC25DF3F7}" dt="2022-04-12T13:17:10.638" v="3999" actId="14100"/>
          <ac:picMkLst>
            <pc:docMk/>
            <pc:sldMk cId="4167901986" sldId="461"/>
            <ac:picMk id="10" creationId="{77F342F4-1D1F-47C4-A872-35C5817EC74D}"/>
          </ac:picMkLst>
        </pc:picChg>
        <pc:picChg chg="add mod ord">
          <ac:chgData name="Kollmannsberger, Stefan" userId="33bc9b04-ebde-45a7-8cb5-2c13f1aad7eb" providerId="ADAL" clId="{101CA44A-33ED-44ED-B039-616EC25DF3F7}" dt="2022-05-02T13:06:34.183" v="8594" actId="1076"/>
          <ac:picMkLst>
            <pc:docMk/>
            <pc:sldMk cId="4167901986" sldId="461"/>
            <ac:picMk id="15" creationId="{3E5BFC08-B523-4A01-83CE-110FF502C498}"/>
          </ac:picMkLst>
        </pc:picChg>
        <pc:picChg chg="add del mod">
          <ac:chgData name="Kollmannsberger, Stefan" userId="33bc9b04-ebde-45a7-8cb5-2c13f1aad7eb" providerId="ADAL" clId="{101CA44A-33ED-44ED-B039-616EC25DF3F7}" dt="2022-04-12T13:04:20.581" v="3255" actId="478"/>
          <ac:picMkLst>
            <pc:docMk/>
            <pc:sldMk cId="4167901986" sldId="461"/>
            <ac:picMk id="17" creationId="{19B873C1-40EE-45DD-875F-7896814F05C1}"/>
          </ac:picMkLst>
        </pc:picChg>
      </pc:sldChg>
      <pc:sldChg chg="addSp delSp modSp add mod ord modAnim">
        <pc:chgData name="Kollmannsberger, Stefan" userId="33bc9b04-ebde-45a7-8cb5-2c13f1aad7eb" providerId="ADAL" clId="{101CA44A-33ED-44ED-B039-616EC25DF3F7}" dt="2022-05-02T13:26:12.059" v="8894" actId="20577"/>
        <pc:sldMkLst>
          <pc:docMk/>
          <pc:sldMk cId="3984339890" sldId="462"/>
        </pc:sldMkLst>
        <pc:spChg chg="mod">
          <ac:chgData name="Kollmannsberger, Stefan" userId="33bc9b04-ebde-45a7-8cb5-2c13f1aad7eb" providerId="ADAL" clId="{101CA44A-33ED-44ED-B039-616EC25DF3F7}" dt="2022-05-02T13:19:28.057" v="8735" actId="255"/>
          <ac:spMkLst>
            <pc:docMk/>
            <pc:sldMk cId="3984339890" sldId="462"/>
            <ac:spMk id="2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3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5-02T13:20:53.925" v="8738" actId="478"/>
          <ac:spMkLst>
            <pc:docMk/>
            <pc:sldMk cId="3984339890" sldId="462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5-02T13:22:47.086" v="8830" actId="20577"/>
          <ac:spMkLst>
            <pc:docMk/>
            <pc:sldMk cId="3984339890" sldId="462"/>
            <ac:spMk id="9" creationId="{2CE2B2E2-D481-28B9-D4D9-55B8B6DECB98}"/>
          </ac:spMkLst>
        </pc:spChg>
        <pc:spChg chg="add mod">
          <ac:chgData name="Kollmannsberger, Stefan" userId="33bc9b04-ebde-45a7-8cb5-2c13f1aad7eb" providerId="ADAL" clId="{101CA44A-33ED-44ED-B039-616EC25DF3F7}" dt="2022-05-02T13:26:12.059" v="8894" actId="20577"/>
          <ac:spMkLst>
            <pc:docMk/>
            <pc:sldMk cId="3984339890" sldId="462"/>
            <ac:spMk id="11" creationId="{C56B8FCF-621F-7E86-E2CD-43AFB286D3DB}"/>
          </ac:spMkLst>
        </pc:spChg>
        <pc:grpChg chg="add mod">
          <ac:chgData name="Kollmannsberger, Stefan" userId="33bc9b04-ebde-45a7-8cb5-2c13f1aad7eb" providerId="ADAL" clId="{101CA44A-33ED-44ED-B039-616EC25DF3F7}" dt="2022-05-02T13:25:49.187" v="8882" actId="164"/>
          <ac:grpSpMkLst>
            <pc:docMk/>
            <pc:sldMk cId="3984339890" sldId="462"/>
            <ac:grpSpMk id="8" creationId="{B8DA0F4E-EDD0-1332-5439-5999353FDDD8}"/>
          </ac:grpSpMkLst>
        </pc:grpChg>
        <pc:picChg chg="add mod">
          <ac:chgData name="Kollmannsberger, Stefan" userId="33bc9b04-ebde-45a7-8cb5-2c13f1aad7eb" providerId="ADAL" clId="{101CA44A-33ED-44ED-B039-616EC25DF3F7}" dt="2022-04-12T13:27:07.966" v="4429" actId="1076"/>
          <ac:picMkLst>
            <pc:docMk/>
            <pc:sldMk cId="3984339890" sldId="462"/>
            <ac:picMk id="6" creationId="{CBE3E622-12C3-461B-AC42-AF65B485E608}"/>
          </ac:picMkLst>
        </pc:picChg>
        <pc:picChg chg="del">
          <ac:chgData name="Kollmannsberger, Stefan" userId="33bc9b04-ebde-45a7-8cb5-2c13f1aad7eb" providerId="ADAL" clId="{101CA44A-33ED-44ED-B039-616EC25DF3F7}" dt="2022-04-12T13:26:15.650" v="4427" actId="478"/>
          <ac:picMkLst>
            <pc:docMk/>
            <pc:sldMk cId="3984339890" sldId="462"/>
            <ac:picMk id="9" creationId="{017E02A7-A8F2-4A5C-8595-BFE9F2DDA3CF}"/>
          </ac:picMkLst>
        </pc:picChg>
        <pc:picChg chg="add mod">
          <ac:chgData name="Kollmannsberger, Stefan" userId="33bc9b04-ebde-45a7-8cb5-2c13f1aad7eb" providerId="ADAL" clId="{101CA44A-33ED-44ED-B039-616EC25DF3F7}" dt="2022-05-02T13:25:49.187" v="8882" actId="164"/>
          <ac:picMkLst>
            <pc:docMk/>
            <pc:sldMk cId="3984339890" sldId="462"/>
            <ac:picMk id="10" creationId="{A426E36D-730B-4410-9463-0BA04ED53715}"/>
          </ac:picMkLst>
        </pc:picChg>
      </pc:sldChg>
      <pc:sldChg chg="addSp delSp modSp new mod modAnim">
        <pc:chgData name="Kollmannsberger, Stefan" userId="33bc9b04-ebde-45a7-8cb5-2c13f1aad7eb" providerId="ADAL" clId="{101CA44A-33ED-44ED-B039-616EC25DF3F7}" dt="2022-05-02T13:19:15.002" v="8734"/>
        <pc:sldMkLst>
          <pc:docMk/>
          <pc:sldMk cId="258752027" sldId="463"/>
        </pc:sldMkLst>
        <pc:spChg chg="add del mod">
          <ac:chgData name="Kollmannsberger, Stefan" userId="33bc9b04-ebde-45a7-8cb5-2c13f1aad7eb" providerId="ADAL" clId="{101CA44A-33ED-44ED-B039-616EC25DF3F7}" dt="2022-05-02T13:18:38.412" v="8732" actId="255"/>
          <ac:spMkLst>
            <pc:docMk/>
            <pc:sldMk cId="258752027" sldId="463"/>
            <ac:spMk id="2" creationId="{7F3A731E-F48B-4B81-B46F-6832A754EDFB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3" creationId="{87CF9C2F-248A-4D93-993B-A06B2EB6A464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4" creationId="{08192A97-8603-42CE-9038-2DE655218BD9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9" creationId="{30C71C30-5350-4A68-905A-6452D0728154}"/>
          </ac:spMkLst>
        </pc:spChg>
        <pc:spChg chg="add mod">
          <ac:chgData name="Kollmannsberger, Stefan" userId="33bc9b04-ebde-45a7-8cb5-2c13f1aad7eb" providerId="ADAL" clId="{101CA44A-33ED-44ED-B039-616EC25DF3F7}" dt="2022-05-02T13:19:05.648" v="8733" actId="164"/>
          <ac:spMkLst>
            <pc:docMk/>
            <pc:sldMk cId="258752027" sldId="463"/>
            <ac:spMk id="10" creationId="{C51C6389-3C88-4831-B1A9-168BE13CABD4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11" creationId="{81BD96D0-2460-4CBB-B6DB-E0FF2072393D}"/>
          </ac:spMkLst>
        </pc:spChg>
        <pc:grpChg chg="add mod">
          <ac:chgData name="Kollmannsberger, Stefan" userId="33bc9b04-ebde-45a7-8cb5-2c13f1aad7eb" providerId="ADAL" clId="{101CA44A-33ED-44ED-B039-616EC25DF3F7}" dt="2022-05-02T13:19:05.648" v="8733" actId="164"/>
          <ac:grpSpMkLst>
            <pc:docMk/>
            <pc:sldMk cId="258752027" sldId="463"/>
            <ac:grpSpMk id="5" creationId="{282508F8-C9CF-3040-BE30-DCDB5352B9F2}"/>
          </ac:grpSpMkLst>
        </pc:grpChg>
        <pc:picChg chg="add mod">
          <ac:chgData name="Kollmannsberger, Stefan" userId="33bc9b04-ebde-45a7-8cb5-2c13f1aad7eb" providerId="ADAL" clId="{101CA44A-33ED-44ED-B039-616EC25DF3F7}" dt="2022-04-12T13:42:05.373" v="4901" actId="14100"/>
          <ac:picMkLst>
            <pc:docMk/>
            <pc:sldMk cId="258752027" sldId="463"/>
            <ac:picMk id="6" creationId="{294CC791-F79B-4614-B5BC-1927B422D190}"/>
          </ac:picMkLst>
        </pc:picChg>
        <pc:picChg chg="add mod">
          <ac:chgData name="Kollmannsberger, Stefan" userId="33bc9b04-ebde-45a7-8cb5-2c13f1aad7eb" providerId="ADAL" clId="{101CA44A-33ED-44ED-B039-616EC25DF3F7}" dt="2022-05-02T13:19:05.648" v="8733" actId="164"/>
          <ac:picMkLst>
            <pc:docMk/>
            <pc:sldMk cId="258752027" sldId="463"/>
            <ac:picMk id="8" creationId="{730ED858-0BD1-4287-B9A4-09F01641E51E}"/>
          </ac:picMkLst>
        </pc:picChg>
      </pc:sldChg>
      <pc:sldChg chg="addSp delSp modSp new mod ord">
        <pc:chgData name="Kollmannsberger, Stefan" userId="33bc9b04-ebde-45a7-8cb5-2c13f1aad7eb" providerId="ADAL" clId="{101CA44A-33ED-44ED-B039-616EC25DF3F7}" dt="2022-04-30T13:54:07.024" v="5149"/>
        <pc:sldMkLst>
          <pc:docMk/>
          <pc:sldMk cId="4044912545" sldId="464"/>
        </pc:sldMkLst>
        <pc:spChg chg="del">
          <ac:chgData name="Kollmannsberger, Stefan" userId="33bc9b04-ebde-45a7-8cb5-2c13f1aad7eb" providerId="ADAL" clId="{101CA44A-33ED-44ED-B039-616EC25DF3F7}" dt="2022-04-12T13:47:32.113" v="4989" actId="478"/>
          <ac:spMkLst>
            <pc:docMk/>
            <pc:sldMk cId="4044912545" sldId="464"/>
            <ac:spMk id="2" creationId="{80B0C0E0-1A2B-4C2E-A95E-CC15B897165F}"/>
          </ac:spMkLst>
        </pc:spChg>
        <pc:spChg chg="mod">
          <ac:chgData name="Kollmannsberger, Stefan" userId="33bc9b04-ebde-45a7-8cb5-2c13f1aad7eb" providerId="ADAL" clId="{101CA44A-33ED-44ED-B039-616EC25DF3F7}" dt="2022-04-12T13:47:40.895" v="5003" actId="20577"/>
          <ac:spMkLst>
            <pc:docMk/>
            <pc:sldMk cId="4044912545" sldId="464"/>
            <ac:spMk id="3" creationId="{4285E94A-605D-4AC6-8CF1-FD557ED02D54}"/>
          </ac:spMkLst>
        </pc:spChg>
        <pc:picChg chg="add">
          <ac:chgData name="Kollmannsberger, Stefan" userId="33bc9b04-ebde-45a7-8cb5-2c13f1aad7eb" providerId="ADAL" clId="{101CA44A-33ED-44ED-B039-616EC25DF3F7}" dt="2022-04-12T13:47:33.708" v="4990" actId="22"/>
          <ac:picMkLst>
            <pc:docMk/>
            <pc:sldMk cId="4044912545" sldId="464"/>
            <ac:picMk id="6" creationId="{547B3F9B-C020-42EC-904F-D98F1A3467AB}"/>
          </ac:picMkLst>
        </pc:picChg>
      </pc:sldChg>
      <pc:sldChg chg="modSp new del mod ord">
        <pc:chgData name="Kollmannsberger, Stefan" userId="33bc9b04-ebde-45a7-8cb5-2c13f1aad7eb" providerId="ADAL" clId="{101CA44A-33ED-44ED-B039-616EC25DF3F7}" dt="2022-05-02T13:35:29.555" v="8962" actId="47"/>
        <pc:sldMkLst>
          <pc:docMk/>
          <pc:sldMk cId="782359219" sldId="465"/>
        </pc:sldMkLst>
        <pc:spChg chg="mod">
          <ac:chgData name="Kollmannsberger, Stefan" userId="33bc9b04-ebde-45a7-8cb5-2c13f1aad7eb" providerId="ADAL" clId="{101CA44A-33ED-44ED-B039-616EC25DF3F7}" dt="2022-05-02T13:35:25.298" v="8961" actId="20577"/>
          <ac:spMkLst>
            <pc:docMk/>
            <pc:sldMk cId="782359219" sldId="465"/>
            <ac:spMk id="3" creationId="{0D6D9D17-3799-48CB-BF8B-4EF7A4E17C31}"/>
          </ac:spMkLst>
        </pc:spChg>
      </pc:sldChg>
      <pc:sldChg chg="add del">
        <pc:chgData name="Kollmannsberger, Stefan" userId="33bc9b04-ebde-45a7-8cb5-2c13f1aad7eb" providerId="ADAL" clId="{101CA44A-33ED-44ED-B039-616EC25DF3F7}" dt="2022-04-30T13:51:47.150" v="5112" actId="47"/>
        <pc:sldMkLst>
          <pc:docMk/>
          <pc:sldMk cId="2503423538" sldId="465"/>
        </pc:sldMkLst>
      </pc:sldChg>
      <pc:sldChg chg="addSp delSp modSp add mod">
        <pc:chgData name="Kollmannsberger, Stefan" userId="33bc9b04-ebde-45a7-8cb5-2c13f1aad7eb" providerId="ADAL" clId="{101CA44A-33ED-44ED-B039-616EC25DF3F7}" dt="2022-04-30T14:37:45.978" v="6811" actId="255"/>
        <pc:sldMkLst>
          <pc:docMk/>
          <pc:sldMk cId="316594514" sldId="466"/>
        </pc:sldMkLst>
        <pc:spChg chg="del">
          <ac:chgData name="Kollmannsberger, Stefan" userId="33bc9b04-ebde-45a7-8cb5-2c13f1aad7eb" providerId="ADAL" clId="{101CA44A-33ED-44ED-B039-616EC25DF3F7}" dt="2022-04-30T14:19:15.468" v="5951" actId="478"/>
          <ac:spMkLst>
            <pc:docMk/>
            <pc:sldMk cId="316594514" sldId="466"/>
            <ac:spMk id="2" creationId="{00000000-0000-0000-0000-000000000000}"/>
          </ac:spMkLst>
        </pc:spChg>
        <pc:spChg chg="add del mod">
          <ac:chgData name="Kollmannsberger, Stefan" userId="33bc9b04-ebde-45a7-8cb5-2c13f1aad7eb" providerId="ADAL" clId="{101CA44A-33ED-44ED-B039-616EC25DF3F7}" dt="2022-04-30T14:19:18.183" v="5952" actId="478"/>
          <ac:spMkLst>
            <pc:docMk/>
            <pc:sldMk cId="316594514" sldId="466"/>
            <ac:spMk id="7" creationId="{07D9DE54-5BE7-4067-8C0A-7CDC3577E4B8}"/>
          </ac:spMkLst>
        </pc:spChg>
        <pc:spChg chg="add del">
          <ac:chgData name="Kollmannsberger, Stefan" userId="33bc9b04-ebde-45a7-8cb5-2c13f1aad7eb" providerId="ADAL" clId="{101CA44A-33ED-44ED-B039-616EC25DF3F7}" dt="2022-04-30T14:19:08.601" v="5950" actId="478"/>
          <ac:spMkLst>
            <pc:docMk/>
            <pc:sldMk cId="316594514" sldId="466"/>
            <ac:spMk id="14" creationId="{EDC2EA70-6F99-4FD8-99F3-4CC99F63E76E}"/>
          </ac:spMkLst>
        </pc:spChg>
        <pc:spChg chg="add mod">
          <ac:chgData name="Kollmannsberger, Stefan" userId="33bc9b04-ebde-45a7-8cb5-2c13f1aad7eb" providerId="ADAL" clId="{101CA44A-33ED-44ED-B039-616EC25DF3F7}" dt="2022-04-30T14:37:45.978" v="6811" actId="255"/>
          <ac:spMkLst>
            <pc:docMk/>
            <pc:sldMk cId="316594514" sldId="466"/>
            <ac:spMk id="15" creationId="{72C2A8A7-F09C-4E4C-A709-858284BC14A5}"/>
          </ac:spMkLst>
        </pc:spChg>
        <pc:picChg chg="del">
          <ac:chgData name="Kollmannsberger, Stefan" userId="33bc9b04-ebde-45a7-8cb5-2c13f1aad7eb" providerId="ADAL" clId="{101CA44A-33ED-44ED-B039-616EC25DF3F7}" dt="2022-04-30T14:19:01.127" v="5946" actId="478"/>
          <ac:picMkLst>
            <pc:docMk/>
            <pc:sldMk cId="316594514" sldId="466"/>
            <ac:picMk id="6" creationId="{DE7EBD97-CC9E-4249-AC31-F83ED732AE8F}"/>
          </ac:picMkLst>
        </pc:picChg>
        <pc:picChg chg="del">
          <ac:chgData name="Kollmannsberger, Stefan" userId="33bc9b04-ebde-45a7-8cb5-2c13f1aad7eb" providerId="ADAL" clId="{101CA44A-33ED-44ED-B039-616EC25DF3F7}" dt="2022-04-30T14:19:03.509" v="5948" actId="478"/>
          <ac:picMkLst>
            <pc:docMk/>
            <pc:sldMk cId="316594514" sldId="466"/>
            <ac:picMk id="8" creationId="{9AD8CB03-E795-4EFA-AC55-81FC83746ADF}"/>
          </ac:picMkLst>
        </pc:picChg>
        <pc:picChg chg="add mod">
          <ac:chgData name="Kollmannsberger, Stefan" userId="33bc9b04-ebde-45a7-8cb5-2c13f1aad7eb" providerId="ADAL" clId="{101CA44A-33ED-44ED-B039-616EC25DF3F7}" dt="2022-04-30T14:20:53.669" v="5956" actId="1035"/>
          <ac:picMkLst>
            <pc:docMk/>
            <pc:sldMk cId="316594514" sldId="466"/>
            <ac:picMk id="10" creationId="{639AD4A2-9AD4-49D5-B9D8-AF89787FBF26}"/>
          </ac:picMkLst>
        </pc:picChg>
        <pc:picChg chg="del">
          <ac:chgData name="Kollmannsberger, Stefan" userId="33bc9b04-ebde-45a7-8cb5-2c13f1aad7eb" providerId="ADAL" clId="{101CA44A-33ED-44ED-B039-616EC25DF3F7}" dt="2022-04-30T14:19:02.236" v="5947" actId="478"/>
          <ac:picMkLst>
            <pc:docMk/>
            <pc:sldMk cId="316594514" sldId="466"/>
            <ac:picMk id="12" creationId="{C86A6D25-2735-4951-87E2-BEE3E14AA159}"/>
          </ac:picMkLst>
        </pc:picChg>
        <pc:picChg chg="add del mod">
          <ac:chgData name="Kollmannsberger, Stefan" userId="33bc9b04-ebde-45a7-8cb5-2c13f1aad7eb" providerId="ADAL" clId="{101CA44A-33ED-44ED-B039-616EC25DF3F7}" dt="2022-04-30T14:27:14.949" v="6187" actId="478"/>
          <ac:picMkLst>
            <pc:docMk/>
            <pc:sldMk cId="316594514" sldId="466"/>
            <ac:picMk id="16" creationId="{3D84D11E-D53A-48C5-8A0B-ABB07C5BEED5}"/>
          </ac:picMkLst>
        </pc:picChg>
      </pc:sldChg>
      <pc:sldChg chg="modSp add mod">
        <pc:chgData name="Kollmannsberger, Stefan" userId="33bc9b04-ebde-45a7-8cb5-2c13f1aad7eb" providerId="ADAL" clId="{101CA44A-33ED-44ED-B039-616EC25DF3F7}" dt="2022-04-30T14:37:54.491" v="6812" actId="255"/>
        <pc:sldMkLst>
          <pc:docMk/>
          <pc:sldMk cId="336659923" sldId="467"/>
        </pc:sldMkLst>
        <pc:spChg chg="mod">
          <ac:chgData name="Kollmannsberger, Stefan" userId="33bc9b04-ebde-45a7-8cb5-2c13f1aad7eb" providerId="ADAL" clId="{101CA44A-33ED-44ED-B039-616EC25DF3F7}" dt="2022-04-30T14:37:54.491" v="6812" actId="255"/>
          <ac:spMkLst>
            <pc:docMk/>
            <pc:sldMk cId="336659923" sldId="467"/>
            <ac:spMk id="15" creationId="{72C2A8A7-F09C-4E4C-A709-858284BC14A5}"/>
          </ac:spMkLst>
        </pc:spChg>
        <pc:picChg chg="mod">
          <ac:chgData name="Kollmannsberger, Stefan" userId="33bc9b04-ebde-45a7-8cb5-2c13f1aad7eb" providerId="ADAL" clId="{101CA44A-33ED-44ED-B039-616EC25DF3F7}" dt="2022-04-30T14:28:00.409" v="6291" actId="1035"/>
          <ac:picMkLst>
            <pc:docMk/>
            <pc:sldMk cId="336659923" sldId="467"/>
            <ac:picMk id="16" creationId="{3D84D11E-D53A-48C5-8A0B-ABB07C5BEED5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13.513" v="6820" actId="1036"/>
        <pc:sldMkLst>
          <pc:docMk/>
          <pc:sldMk cId="602189038" sldId="468"/>
        </pc:sldMkLst>
        <pc:spChg chg="mod">
          <ac:chgData name="Kollmannsberger, Stefan" userId="33bc9b04-ebde-45a7-8cb5-2c13f1aad7eb" providerId="ADAL" clId="{101CA44A-33ED-44ED-B039-616EC25DF3F7}" dt="2022-04-30T14:38:13.513" v="6820" actId="1036"/>
          <ac:spMkLst>
            <pc:docMk/>
            <pc:sldMk cId="602189038" sldId="468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04.749" v="6709" actId="1035"/>
          <ac:picMkLst>
            <pc:docMk/>
            <pc:sldMk cId="602189038" sldId="468"/>
            <ac:picMk id="5" creationId="{C8B83F5E-1F90-44E7-86F2-4CC679271452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25.986" v="6822" actId="20577"/>
        <pc:sldMkLst>
          <pc:docMk/>
          <pc:sldMk cId="1609026192" sldId="469"/>
        </pc:sldMkLst>
        <pc:spChg chg="mod">
          <ac:chgData name="Kollmannsberger, Stefan" userId="33bc9b04-ebde-45a7-8cb5-2c13f1aad7eb" providerId="ADAL" clId="{101CA44A-33ED-44ED-B039-616EC25DF3F7}" dt="2022-04-30T14:38:25.986" v="6822" actId="20577"/>
          <ac:spMkLst>
            <pc:docMk/>
            <pc:sldMk cId="1609026192" sldId="469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38.025" v="6712" actId="1076"/>
          <ac:picMkLst>
            <pc:docMk/>
            <pc:sldMk cId="1609026192" sldId="469"/>
            <ac:picMk id="6" creationId="{D721F22D-1C4E-4530-8BB4-19055C53983A}"/>
          </ac:picMkLst>
        </pc:picChg>
      </pc:sldChg>
      <pc:sldChg chg="addSp modSp add mod modNotesTx">
        <pc:chgData name="Kollmannsberger, Stefan" userId="33bc9b04-ebde-45a7-8cb5-2c13f1aad7eb" providerId="ADAL" clId="{101CA44A-33ED-44ED-B039-616EC25DF3F7}" dt="2022-04-30T14:43:13.361" v="7365" actId="20577"/>
        <pc:sldMkLst>
          <pc:docMk/>
          <pc:sldMk cId="329748033" sldId="470"/>
        </pc:sldMkLst>
        <pc:spChg chg="mod">
          <ac:chgData name="Kollmannsberger, Stefan" userId="33bc9b04-ebde-45a7-8cb5-2c13f1aad7eb" providerId="ADAL" clId="{101CA44A-33ED-44ED-B039-616EC25DF3F7}" dt="2022-04-30T14:41:01.250" v="6887" actId="20577"/>
          <ac:spMkLst>
            <pc:docMk/>
            <pc:sldMk cId="329748033" sldId="470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9:25.586" v="6825" actId="1076"/>
          <ac:picMkLst>
            <pc:docMk/>
            <pc:sldMk cId="329748033" sldId="470"/>
            <ac:picMk id="7" creationId="{379C4895-77A0-4A8F-82CB-89A8CBC81FF3}"/>
          </ac:picMkLst>
        </pc:picChg>
      </pc:sldChg>
      <pc:sldChg chg="addSp modSp new mod">
        <pc:chgData name="Kollmannsberger, Stefan" userId="33bc9b04-ebde-45a7-8cb5-2c13f1aad7eb" providerId="ADAL" clId="{101CA44A-33ED-44ED-B039-616EC25DF3F7}" dt="2022-04-30T15:00:59.422" v="7597" actId="14100"/>
        <pc:sldMkLst>
          <pc:docMk/>
          <pc:sldMk cId="425137606" sldId="471"/>
        </pc:sldMkLst>
        <pc:spChg chg="mod">
          <ac:chgData name="Kollmannsberger, Stefan" userId="33bc9b04-ebde-45a7-8cb5-2c13f1aad7eb" providerId="ADAL" clId="{101CA44A-33ED-44ED-B039-616EC25DF3F7}" dt="2022-04-30T15:00:59.422" v="7597" actId="14100"/>
          <ac:spMkLst>
            <pc:docMk/>
            <pc:sldMk cId="425137606" sldId="471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4:47:39.030" v="7425" actId="20577"/>
          <ac:spMkLst>
            <pc:docMk/>
            <pc:sldMk cId="425137606" sldId="471"/>
            <ac:spMk id="3" creationId="{0E76BD87-43A1-46CE-8838-CEC88ED8F4C1}"/>
          </ac:spMkLst>
        </pc:spChg>
        <pc:spChg chg="add mod">
          <ac:chgData name="Kollmannsberger, Stefan" userId="33bc9b04-ebde-45a7-8cb5-2c13f1aad7eb" providerId="ADAL" clId="{101CA44A-33ED-44ED-B039-616EC25DF3F7}" dt="2022-04-30T15:00:32.562" v="7571" actId="21"/>
          <ac:spMkLst>
            <pc:docMk/>
            <pc:sldMk cId="425137606" sldId="471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4:59:54.238" v="7540" actId="14100"/>
          <ac:spMkLst>
            <pc:docMk/>
            <pc:sldMk cId="425137606" sldId="471"/>
            <ac:spMk id="9" creationId="{ACA72F50-3958-48B4-BE92-20239E2493A5}"/>
          </ac:spMkLst>
        </pc:spChg>
        <pc:picChg chg="add mod">
          <ac:chgData name="Kollmannsberger, Stefan" userId="33bc9b04-ebde-45a7-8cb5-2c13f1aad7eb" providerId="ADAL" clId="{101CA44A-33ED-44ED-B039-616EC25DF3F7}" dt="2022-04-30T15:00:40.902" v="7572" actId="14100"/>
          <ac:picMkLst>
            <pc:docMk/>
            <pc:sldMk cId="425137606" sldId="471"/>
            <ac:picMk id="6" creationId="{1ED46A38-D556-4CA6-B91C-67079722CBDB}"/>
          </ac:picMkLst>
        </pc:picChg>
      </pc:sldChg>
      <pc:sldChg chg="addSp delSp modSp add mod modNotesTx">
        <pc:chgData name="Kollmannsberger, Stefan" userId="33bc9b04-ebde-45a7-8cb5-2c13f1aad7eb" providerId="ADAL" clId="{101CA44A-33ED-44ED-B039-616EC25DF3F7}" dt="2022-04-30T15:08:02.744" v="7710" actId="20577"/>
        <pc:sldMkLst>
          <pc:docMk/>
          <pc:sldMk cId="2774932163" sldId="472"/>
        </pc:sldMkLst>
        <pc:spChg chg="del">
          <ac:chgData name="Kollmannsberger, Stefan" userId="33bc9b04-ebde-45a7-8cb5-2c13f1aad7eb" providerId="ADAL" clId="{101CA44A-33ED-44ED-B039-616EC25DF3F7}" dt="2022-04-30T15:01:27.848" v="7627" actId="478"/>
          <ac:spMkLst>
            <pc:docMk/>
            <pc:sldMk cId="2774932163" sldId="472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5:01:22.696" v="7626" actId="20577"/>
          <ac:spMkLst>
            <pc:docMk/>
            <pc:sldMk cId="2774932163" sldId="472"/>
            <ac:spMk id="7" creationId="{D9BB61F5-FDA2-4478-9DA6-278CFB9EF2FB}"/>
          </ac:spMkLst>
        </pc:spChg>
        <pc:spChg chg="add del mod">
          <ac:chgData name="Kollmannsberger, Stefan" userId="33bc9b04-ebde-45a7-8cb5-2c13f1aad7eb" providerId="ADAL" clId="{101CA44A-33ED-44ED-B039-616EC25DF3F7}" dt="2022-04-30T15:01:30.445" v="7628" actId="478"/>
          <ac:spMkLst>
            <pc:docMk/>
            <pc:sldMk cId="2774932163" sldId="472"/>
            <ac:spMk id="8" creationId="{E66B0363-A978-49EA-B7AC-E5F35720849F}"/>
          </ac:spMkLst>
        </pc:spChg>
        <pc:graphicFrameChg chg="add mod">
          <ac:chgData name="Kollmannsberger, Stefan" userId="33bc9b04-ebde-45a7-8cb5-2c13f1aad7eb" providerId="ADAL" clId="{101CA44A-33ED-44ED-B039-616EC25DF3F7}" dt="2022-04-30T15:07:40.454" v="7631" actId="1076"/>
          <ac:graphicFrameMkLst>
            <pc:docMk/>
            <pc:sldMk cId="2774932163" sldId="472"/>
            <ac:graphicFrameMk id="10" creationId="{4B66C3C7-4950-461F-BD8C-7009A6EC6815}"/>
          </ac:graphicFrameMkLst>
        </pc:graphicFrameChg>
        <pc:picChg chg="del">
          <ac:chgData name="Kollmannsberger, Stefan" userId="33bc9b04-ebde-45a7-8cb5-2c13f1aad7eb" providerId="ADAL" clId="{101CA44A-33ED-44ED-B039-616EC25DF3F7}" dt="2022-04-30T15:01:13.938" v="7599" actId="478"/>
          <ac:picMkLst>
            <pc:docMk/>
            <pc:sldMk cId="2774932163" sldId="472"/>
            <ac:picMk id="6" creationId="{1ED46A38-D556-4CA6-B91C-67079722CBDB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28:58.478" v="8904" actId="313"/>
        <pc:sldMkLst>
          <pc:docMk/>
          <pc:sldMk cId="3993411997" sldId="473"/>
        </pc:sldMkLst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3" creationId="{0E76BD87-43A1-46CE-8838-CEC88ED8F4C1}"/>
          </ac:spMkLst>
        </pc:spChg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4" creationId="{DE7DF257-630E-4776-AE54-401B0EED49A9}"/>
          </ac:spMkLst>
        </pc:spChg>
        <pc:spChg chg="mod">
          <ac:chgData name="Kollmannsberger, Stefan" userId="33bc9b04-ebde-45a7-8cb5-2c13f1aad7eb" providerId="ADAL" clId="{101CA44A-33ED-44ED-B039-616EC25DF3F7}" dt="2022-05-02T13:28:58.478" v="8904" actId="313"/>
          <ac:spMkLst>
            <pc:docMk/>
            <pc:sldMk cId="3993411997" sldId="473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5:24:38.348" v="8120" actId="20577"/>
          <ac:spMkLst>
            <pc:docMk/>
            <pc:sldMk cId="3993411997" sldId="473"/>
            <ac:spMk id="8" creationId="{85312DB2-3B72-4B4A-8DA5-03DBA26BE36E}"/>
          </ac:spMkLst>
        </pc:spChg>
        <pc:spChg chg="mod">
          <ac:chgData name="Kollmannsberger, Stefan" userId="33bc9b04-ebde-45a7-8cb5-2c13f1aad7eb" providerId="ADAL" clId="{101CA44A-33ED-44ED-B039-616EC25DF3F7}" dt="2022-04-30T15:25:01.551" v="8122" actId="20577"/>
          <ac:spMkLst>
            <pc:docMk/>
            <pc:sldMk cId="3993411997" sldId="473"/>
            <ac:spMk id="9" creationId="{ACA72F50-3958-48B4-BE92-20239E2493A5}"/>
          </ac:spMkLst>
        </pc:spChg>
        <pc:spChg chg="add mod">
          <ac:chgData name="Kollmannsberger, Stefan" userId="33bc9b04-ebde-45a7-8cb5-2c13f1aad7eb" providerId="ADAL" clId="{101CA44A-33ED-44ED-B039-616EC25DF3F7}" dt="2022-04-30T15:25:53.381" v="8165" actId="20577"/>
          <ac:spMkLst>
            <pc:docMk/>
            <pc:sldMk cId="3993411997" sldId="473"/>
            <ac:spMk id="11" creationId="{D0B51F51-6E0F-4422-A47D-BB08CEFF3CCA}"/>
          </ac:spMkLst>
        </pc:spChg>
        <pc:graphicFrameChg chg="del">
          <ac:chgData name="Kollmannsberger, Stefan" userId="33bc9b04-ebde-45a7-8cb5-2c13f1aad7eb" providerId="ADAL" clId="{101CA44A-33ED-44ED-B039-616EC25DF3F7}" dt="2022-04-30T15:08:10.677" v="7712" actId="478"/>
          <ac:graphicFrameMkLst>
            <pc:docMk/>
            <pc:sldMk cId="3993411997" sldId="473"/>
            <ac:graphicFrameMk id="10" creationId="{4B66C3C7-4950-461F-BD8C-7009A6EC6815}"/>
          </ac:graphicFrameMkLst>
        </pc:graphicFrameChg>
      </pc:sldChg>
      <pc:sldChg chg="delSp modSp add mod modAnim">
        <pc:chgData name="Kollmannsberger, Stefan" userId="33bc9b04-ebde-45a7-8cb5-2c13f1aad7eb" providerId="ADAL" clId="{101CA44A-33ED-44ED-B039-616EC25DF3F7}" dt="2022-05-02T13:35:49.895" v="8965" actId="313"/>
        <pc:sldMkLst>
          <pc:docMk/>
          <pc:sldMk cId="3439942829" sldId="474"/>
        </pc:sldMkLst>
        <pc:spChg chg="mod">
          <ac:chgData name="Kollmannsberger, Stefan" userId="33bc9b04-ebde-45a7-8cb5-2c13f1aad7eb" providerId="ADAL" clId="{101CA44A-33ED-44ED-B039-616EC25DF3F7}" dt="2022-05-02T13:29:23.266" v="8906" actId="313"/>
          <ac:spMkLst>
            <pc:docMk/>
            <pc:sldMk cId="3439942829" sldId="474"/>
            <ac:spMk id="7" creationId="{D9BB61F5-FDA2-4478-9DA6-278CFB9EF2FB}"/>
          </ac:spMkLst>
        </pc:spChg>
        <pc:spChg chg="mod">
          <ac:chgData name="Kollmannsberger, Stefan" userId="33bc9b04-ebde-45a7-8cb5-2c13f1aad7eb" providerId="ADAL" clId="{101CA44A-33ED-44ED-B039-616EC25DF3F7}" dt="2022-05-02T13:35:49.895" v="8965" actId="313"/>
          <ac:spMkLst>
            <pc:docMk/>
            <pc:sldMk cId="3439942829" sldId="474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5-02T13:29:37.708" v="8909" actId="478"/>
          <ac:spMkLst>
            <pc:docMk/>
            <pc:sldMk cId="3439942829" sldId="474"/>
            <ac:spMk id="9" creationId="{ACA72F50-3958-48B4-BE92-20239E2493A5}"/>
          </ac:spMkLst>
        </pc:spChg>
      </pc:sldChg>
      <pc:sldChg chg="addSp delSp modSp add mod modAnim modNotesTx">
        <pc:chgData name="Kollmannsberger, Stefan" userId="33bc9b04-ebde-45a7-8cb5-2c13f1aad7eb" providerId="ADAL" clId="{101CA44A-33ED-44ED-B039-616EC25DF3F7}" dt="2022-05-02T13:35:01.814" v="8934"/>
        <pc:sldMkLst>
          <pc:docMk/>
          <pc:sldMk cId="392544169" sldId="475"/>
        </pc:sldMkLst>
        <pc:spChg chg="mod">
          <ac:chgData name="Kollmannsberger, Stefan" userId="33bc9b04-ebde-45a7-8cb5-2c13f1aad7eb" providerId="ADAL" clId="{101CA44A-33ED-44ED-B039-616EC25DF3F7}" dt="2022-04-30T15:26:59.152" v="8188" actId="20577"/>
          <ac:spMkLst>
            <pc:docMk/>
            <pc:sldMk cId="392544169" sldId="475"/>
            <ac:spMk id="3" creationId="{0E76BD87-43A1-46CE-8838-CEC88ED8F4C1}"/>
          </ac:spMkLst>
        </pc:spChg>
        <pc:spChg chg="del">
          <ac:chgData name="Kollmannsberger, Stefan" userId="33bc9b04-ebde-45a7-8cb5-2c13f1aad7eb" providerId="ADAL" clId="{101CA44A-33ED-44ED-B039-616EC25DF3F7}" dt="2022-04-30T15:32:31.121" v="8191" actId="478"/>
          <ac:spMkLst>
            <pc:docMk/>
            <pc:sldMk cId="392544169" sldId="475"/>
            <ac:spMk id="7" creationId="{D9BB61F5-FDA2-4478-9DA6-278CFB9EF2FB}"/>
          </ac:spMkLst>
        </pc:spChg>
        <pc:spChg chg="del">
          <ac:chgData name="Kollmannsberger, Stefan" userId="33bc9b04-ebde-45a7-8cb5-2c13f1aad7eb" providerId="ADAL" clId="{101CA44A-33ED-44ED-B039-616EC25DF3F7}" dt="2022-04-30T15:27:05.288" v="8189" actId="478"/>
          <ac:spMkLst>
            <pc:docMk/>
            <pc:sldMk cId="392544169" sldId="475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4-30T15:33:17.743" v="8194" actId="478"/>
          <ac:spMkLst>
            <pc:docMk/>
            <pc:sldMk cId="392544169" sldId="475"/>
            <ac:spMk id="9" creationId="{ACA72F50-3958-48B4-BE92-20239E2493A5}"/>
          </ac:spMkLst>
        </pc:spChg>
        <pc:spChg chg="add del">
          <ac:chgData name="Kollmannsberger, Stefan" userId="33bc9b04-ebde-45a7-8cb5-2c13f1aad7eb" providerId="ADAL" clId="{101CA44A-33ED-44ED-B039-616EC25DF3F7}" dt="2022-04-30T15:32:37.894" v="8193" actId="478"/>
          <ac:spMkLst>
            <pc:docMk/>
            <pc:sldMk cId="392544169" sldId="475"/>
            <ac:spMk id="10" creationId="{6AB8BBA4-7D31-43D2-B2F9-D2A8360EB782}"/>
          </ac:spMkLst>
        </pc:spChg>
        <pc:spChg chg="del">
          <ac:chgData name="Kollmannsberger, Stefan" userId="33bc9b04-ebde-45a7-8cb5-2c13f1aad7eb" providerId="ADAL" clId="{101CA44A-33ED-44ED-B039-616EC25DF3F7}" dt="2022-04-30T15:27:07.432" v="8190" actId="478"/>
          <ac:spMkLst>
            <pc:docMk/>
            <pc:sldMk cId="392544169" sldId="475"/>
            <ac:spMk id="11" creationId="{D0B51F51-6E0F-4422-A47D-BB08CEFF3CCA}"/>
          </ac:spMkLst>
        </pc:spChg>
        <pc:spChg chg="add del">
          <ac:chgData name="Kollmannsberger, Stefan" userId="33bc9b04-ebde-45a7-8cb5-2c13f1aad7eb" providerId="ADAL" clId="{101CA44A-33ED-44ED-B039-616EC25DF3F7}" dt="2022-04-30T15:33:24.718" v="8196" actId="22"/>
          <ac:spMkLst>
            <pc:docMk/>
            <pc:sldMk cId="392544169" sldId="475"/>
            <ac:spMk id="12" creationId="{C5014FD4-656A-402B-BB32-B5641750619B}"/>
          </ac:spMkLst>
        </pc:spChg>
        <pc:spChg chg="add mod">
          <ac:chgData name="Kollmannsberger, Stefan" userId="33bc9b04-ebde-45a7-8cb5-2c13f1aad7eb" providerId="ADAL" clId="{101CA44A-33ED-44ED-B039-616EC25DF3F7}" dt="2022-05-02T13:30:59.507" v="8932" actId="20577"/>
          <ac:spMkLst>
            <pc:docMk/>
            <pc:sldMk cId="392544169" sldId="475"/>
            <ac:spMk id="13" creationId="{DAAF2898-5E96-476B-89F0-F7181DE5CDEA}"/>
          </ac:spMkLst>
        </pc:spChg>
      </pc:sldChg>
      <pc:sldChg chg="addSp delSp modSp add mod">
        <pc:chgData name="Kollmannsberger, Stefan" userId="33bc9b04-ebde-45a7-8cb5-2c13f1aad7eb" providerId="ADAL" clId="{101CA44A-33ED-44ED-B039-616EC25DF3F7}" dt="2022-05-02T13:17:06.491" v="8722" actId="20577"/>
        <pc:sldMkLst>
          <pc:docMk/>
          <pc:sldMk cId="2922592589" sldId="476"/>
        </pc:sldMkLst>
        <pc:spChg chg="mod">
          <ac:chgData name="Kollmannsberger, Stefan" userId="33bc9b04-ebde-45a7-8cb5-2c13f1aad7eb" providerId="ADAL" clId="{101CA44A-33ED-44ED-B039-616EC25DF3F7}" dt="2022-05-02T13:17:06.491" v="8722" actId="20577"/>
          <ac:spMkLst>
            <pc:docMk/>
            <pc:sldMk cId="2922592589" sldId="476"/>
            <ac:spMk id="3" creationId="{B47C15A1-D146-4322-BEC6-A1F49E001BC2}"/>
          </ac:spMkLst>
        </pc:spChg>
        <pc:spChg chg="add del">
          <ac:chgData name="Kollmannsberger, Stefan" userId="33bc9b04-ebde-45a7-8cb5-2c13f1aad7eb" providerId="ADAL" clId="{101CA44A-33ED-44ED-B039-616EC25DF3F7}" dt="2022-05-02T12:54:43.700" v="8402" actId="478"/>
          <ac:spMkLst>
            <pc:docMk/>
            <pc:sldMk cId="2922592589" sldId="476"/>
            <ac:spMk id="7" creationId="{A18DBE60-70A3-4DED-A6E3-15E209DB59D4}"/>
          </ac:spMkLst>
        </pc:spChg>
        <pc:spChg chg="add mod">
          <ac:chgData name="Kollmannsberger, Stefan" userId="33bc9b04-ebde-45a7-8cb5-2c13f1aad7eb" providerId="ADAL" clId="{101CA44A-33ED-44ED-B039-616EC25DF3F7}" dt="2022-05-02T13:14:43.053" v="8657" actId="1076"/>
          <ac:spMkLst>
            <pc:docMk/>
            <pc:sldMk cId="2922592589" sldId="476"/>
            <ac:spMk id="14" creationId="{6E75AF1C-8411-80C1-D424-48A64B0735F7}"/>
          </ac:spMkLst>
        </pc:spChg>
        <pc:graphicFrameChg chg="add mod">
          <ac:chgData name="Kollmannsberger, Stefan" userId="33bc9b04-ebde-45a7-8cb5-2c13f1aad7eb" providerId="ADAL" clId="{101CA44A-33ED-44ED-B039-616EC25DF3F7}" dt="2022-05-02T13:14:50.581" v="8660" actId="14100"/>
          <ac:graphicFrameMkLst>
            <pc:docMk/>
            <pc:sldMk cId="2922592589" sldId="476"/>
            <ac:graphicFrameMk id="4" creationId="{CCCA9DD7-63D1-AF27-7F16-E31363221713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3:14:48.077" v="8659" actId="1076"/>
          <ac:graphicFrameMkLst>
            <pc:docMk/>
            <pc:sldMk cId="2922592589" sldId="476"/>
            <ac:graphicFrameMk id="6" creationId="{B9B67243-3442-97B2-B26B-6E74DC37ABE1}"/>
          </ac:graphicFrameMkLst>
        </pc:graphicFrameChg>
        <pc:picChg chg="mod">
          <ac:chgData name="Kollmannsberger, Stefan" userId="33bc9b04-ebde-45a7-8cb5-2c13f1aad7eb" providerId="ADAL" clId="{101CA44A-33ED-44ED-B039-616EC25DF3F7}" dt="2022-05-02T13:14:31.085" v="8656" actId="1076"/>
          <ac:picMkLst>
            <pc:docMk/>
            <pc:sldMk cId="2922592589" sldId="476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3:14:21.733" v="8654" actId="1076"/>
          <ac:picMkLst>
            <pc:docMk/>
            <pc:sldMk cId="2922592589" sldId="476"/>
            <ac:picMk id="6146" creationId="{07A64134-6638-61E8-E14A-E481D56C2118}"/>
          </ac:picMkLst>
        </pc:picChg>
      </pc:sldChg>
      <pc:sldChg chg="new del">
        <pc:chgData name="Kollmannsberger, Stefan" userId="33bc9b04-ebde-45a7-8cb5-2c13f1aad7eb" providerId="ADAL" clId="{101CA44A-33ED-44ED-B039-616EC25DF3F7}" dt="2022-04-30T15:34:03.094" v="8203" actId="47"/>
        <pc:sldMkLst>
          <pc:docMk/>
          <pc:sldMk cId="4267218910" sldId="476"/>
        </pc:sldMkLst>
      </pc:sldChg>
      <pc:sldChg chg="add">
        <pc:chgData name="Kollmannsberger, Stefan" userId="33bc9b04-ebde-45a7-8cb5-2c13f1aad7eb" providerId="ADAL" clId="{101CA44A-33ED-44ED-B039-616EC25DF3F7}" dt="2022-05-02T13:35:42.568" v="8963"/>
        <pc:sldMkLst>
          <pc:docMk/>
          <pc:sldMk cId="2087571781" sldId="477"/>
        </pc:sldMkLst>
      </pc:sldChg>
      <pc:sldMasterChg chg="modSldLayout">
        <pc:chgData name="Kollmannsberger, Stefan" userId="33bc9b04-ebde-45a7-8cb5-2c13f1aad7eb" providerId="ADAL" clId="{101CA44A-33ED-44ED-B039-616EC25DF3F7}" dt="2022-04-12T08:44:11.452" v="294" actId="14100"/>
        <pc:sldMasterMkLst>
          <pc:docMk/>
          <pc:sldMasterMk cId="0" sldId="2147483648"/>
        </pc:sldMasterMkLst>
        <pc:sldLayoutChg chg="modSp mod">
          <pc:chgData name="Kollmannsberger, Stefan" userId="33bc9b04-ebde-45a7-8cb5-2c13f1aad7eb" providerId="ADAL" clId="{101CA44A-33ED-44ED-B039-616EC25DF3F7}" dt="2022-04-12T08:44:11.452" v="294" actId="14100"/>
          <pc:sldLayoutMkLst>
            <pc:docMk/>
            <pc:sldMasterMk cId="0" sldId="2147483648"/>
            <pc:sldLayoutMk cId="2183948741" sldId="2147483654"/>
          </pc:sldLayoutMkLst>
          <pc:spChg chg="mod">
            <ac:chgData name="Kollmannsberger, Stefan" userId="33bc9b04-ebde-45a7-8cb5-2c13f1aad7eb" providerId="ADAL" clId="{101CA44A-33ED-44ED-B039-616EC25DF3F7}" dt="2022-04-12T08:44:11.452" v="294" actId="14100"/>
            <ac:spMkLst>
              <pc:docMk/>
              <pc:sldMasterMk cId="0" sldId="2147483648"/>
              <pc:sldLayoutMk cId="2183948741" sldId="2147483654"/>
              <ac:spMk id="3" creationId="{00000000-0000-0000-0000-000000000000}"/>
            </ac:spMkLst>
          </pc:spChg>
          <pc:spChg chg="mod">
            <ac:chgData name="Kollmannsberger, Stefan" userId="33bc9b04-ebde-45a7-8cb5-2c13f1aad7eb" providerId="ADAL" clId="{101CA44A-33ED-44ED-B039-616EC25DF3F7}" dt="2022-04-12T08:44:06.725" v="293" actId="1035"/>
            <ac:spMkLst>
              <pc:docMk/>
              <pc:sldMasterMk cId="0" sldId="2147483648"/>
              <pc:sldLayoutMk cId="2183948741" sldId="2147483654"/>
              <ac:spMk id="10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40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5140D-76E0-83F9-AB39-3CACFC15A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897858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29B2B-2E5F-17DB-9EEC-221FFA57025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9088" y="1409897"/>
            <a:ext cx="8508999" cy="16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Leon Herrmann</a:t>
            </a:r>
            <a:br>
              <a:rPr lang="de-DE" noProof="0" dirty="0"/>
            </a:br>
            <a:r>
              <a:rPr lang="de-DE" noProof="0" dirty="0"/>
              <a:t>Stefan Kollmannsberger</a:t>
            </a:r>
          </a:p>
          <a:p>
            <a:pPr lvl="0"/>
            <a:r>
              <a:rPr lang="de-DE" noProof="0" dirty="0"/>
              <a:t>Chair </a:t>
            </a:r>
            <a:r>
              <a:rPr lang="de-DE" noProof="0" dirty="0" err="1"/>
              <a:t>of</a:t>
            </a:r>
            <a:r>
              <a:rPr lang="de-DE" noProof="0" dirty="0"/>
              <a:t> Data Science in </a:t>
            </a:r>
            <a:r>
              <a:rPr lang="de-DE" noProof="0" dirty="0" err="1"/>
              <a:t>Civil</a:t>
            </a:r>
            <a:r>
              <a:rPr lang="de-DE" noProof="0" dirty="0"/>
              <a:t> Engineering</a:t>
            </a:r>
          </a:p>
          <a:p>
            <a:pPr lvl="0"/>
            <a:r>
              <a:rPr lang="de-DE" noProof="0" dirty="0"/>
              <a:t>Bauhaus-Universität Weimar</a:t>
            </a:r>
          </a:p>
          <a:p>
            <a:pPr lvl="0"/>
            <a:r>
              <a:rPr lang="de-DE" noProof="0" dirty="0"/>
              <a:t>Weimar, </a:t>
            </a:r>
            <a:r>
              <a:rPr lang="de-DE" noProof="0" dirty="0" err="1"/>
              <a:t>January</a:t>
            </a:r>
            <a:r>
              <a:rPr lang="de-DE" noProof="0" dirty="0"/>
              <a:t> 2025</a:t>
            </a: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27B3F6EB-B24D-4BE3-A66A-8E1733F18D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69" y="1409897"/>
            <a:ext cx="3410935" cy="2281729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1A0C4B9-8D9B-2593-A8B7-34D812F4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92064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F02862-4E3B-7284-1BAC-F7360C38E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3719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F32AB3F5-5030-A6B8-73EC-ADD617F51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825690"/>
            <a:ext cx="8508999" cy="396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830734"/>
            <a:ext cx="4180910" cy="39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6098" y="830733"/>
            <a:ext cx="4180910" cy="394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13BFF3-9173-8680-CC61-B356B03E1AC3}"/>
              </a:ext>
            </a:extLst>
          </p:cNvPr>
          <p:cNvSpPr txBox="1">
            <a:spLocks/>
          </p:cNvSpPr>
          <p:nvPr userDrawn="1"/>
        </p:nvSpPr>
        <p:spPr>
          <a:xfrm>
            <a:off x="311163" y="295691"/>
            <a:ext cx="6936075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F16DC1-48B9-61AF-6619-1AF748CAEC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7FA8FA2C-CE6E-FC7B-6B02-EFDDE09EB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9DE0D4D-F232-F9D5-92BE-5085A4786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D34451-0B3E-B783-28FD-DB81814312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657" r:id="rId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atplotlib.org/stable/tutorials/introductory/usage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atplotlib.org/stable/api/_as_gen/matplotlib.pyplot.plot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py.github.io/devdocs/tutorial/index.html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" TargetMode="External"/><Relationship Id="rId2" Type="http://schemas.openxmlformats.org/officeDocument/2006/relationships/hyperlink" Target="https://pytorch.org/tutorials/beginner/nlp/pytorch_tutorial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ytorch.org/tutorials/beginner/blitz/autograd_tutorial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python.org/3/tutorial/index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umpy.org/doc/stable/user/absolute_beginners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lasses.html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A65D-0E61-B622-79FD-60F6350D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Computational </a:t>
            </a:r>
            <a:r>
              <a:rPr lang="de-DE" dirty="0" err="1"/>
              <a:t>Mechanics</a:t>
            </a:r>
            <a:r>
              <a:rPr lang="de-DE" dirty="0"/>
              <a:t>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: </a:t>
            </a:r>
            <a:r>
              <a:rPr lang="de-DE" dirty="0" err="1"/>
              <a:t>PyTorch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5194-6178-9C62-BE48-3D27B018A8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/>
              <a:t>Bauhaus-Universität Weimar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3C629-2187-E133-A069-37D522DC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36A21-D526-1C8E-0295-E4EA3409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D49C-E1E2-8FC7-4C14-E3A35F0C6DD8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A9749-D655-BA07-D64E-5C6DC1F97426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83F8-74AB-3ACD-5C64-B100368FD6E5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B2232-F24A-01D7-3AA3-AB4050BD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ADAE3C-7F69-3802-057A-3E5E1B61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FAE662-2FC5-543D-8992-12BEF2CD6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Lambda </a:t>
            </a:r>
            <a:r>
              <a:rPr lang="da-DK" dirty="0" err="1"/>
              <a:t>functions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a </a:t>
            </a:r>
            <a:r>
              <a:rPr lang="da-DK" dirty="0" err="1"/>
              <a:t>convenient</a:t>
            </a:r>
            <a:r>
              <a:rPr lang="da-DK" dirty="0"/>
              <a:t> </a:t>
            </a:r>
            <a:r>
              <a:rPr lang="da-DK" dirty="0" err="1"/>
              <a:t>way</a:t>
            </a:r>
            <a:r>
              <a:rPr lang="da-DK" dirty="0"/>
              <a:t> of </a:t>
            </a:r>
            <a:r>
              <a:rPr lang="da-DK" dirty="0" err="1"/>
              <a:t>expressing</a:t>
            </a:r>
            <a:r>
              <a:rPr lang="da-DK" dirty="0"/>
              <a:t> </a:t>
            </a:r>
            <a:r>
              <a:rPr lang="da-DK" dirty="0" err="1"/>
              <a:t>functions</a:t>
            </a:r>
            <a:r>
              <a:rPr lang="da-DK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Basic lambda </a:t>
            </a:r>
            <a:r>
              <a:rPr lang="da-DK" dirty="0" err="1"/>
              <a:t>syntax</a:t>
            </a:r>
            <a:r>
              <a:rPr lang="da-DK" dirty="0"/>
              <a:t> in Python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f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: x**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f(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          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calling the lambda function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da-DK" dirty="0">
              <a:solidFill>
                <a:schemeClr val="tx2">
                  <a:lumMod val="75000"/>
                  <a:lumOff val="25000"/>
                </a:schemeClr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This is </a:t>
            </a:r>
            <a:r>
              <a:rPr lang="da-DK" dirty="0" err="1"/>
              <a:t>equivalent</a:t>
            </a:r>
            <a:r>
              <a:rPr lang="da-DK" dirty="0"/>
              <a:t> to </a:t>
            </a:r>
            <a:r>
              <a:rPr lang="da-DK" dirty="0" err="1"/>
              <a:t>defining</a:t>
            </a:r>
            <a:r>
              <a:rPr lang="da-DK" dirty="0"/>
              <a:t> the </a:t>
            </a:r>
            <a:r>
              <a:rPr lang="da-DK" dirty="0" err="1"/>
              <a:t>function</a:t>
            </a:r>
            <a:r>
              <a:rPr lang="da-DK" dirty="0"/>
              <a:t> as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f(x):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x**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Lambda </a:t>
            </a:r>
            <a:r>
              <a:rPr lang="da-DK" dirty="0" err="1"/>
              <a:t>syntax</a:t>
            </a:r>
            <a:r>
              <a:rPr lang="da-DK" dirty="0"/>
              <a:t> for multiple inputs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g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x, y : x * y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g(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   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calling the lambda function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45E93-DABC-A8FB-E4EC-DF135807C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Lambda </a:t>
            </a:r>
            <a:r>
              <a:rPr lang="de-DE" dirty="0" err="1"/>
              <a:t>Functions</a:t>
            </a:r>
            <a:r>
              <a:rPr lang="de-DE" dirty="0"/>
              <a:t> in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984AF-C628-F1E5-E49A-CE0C91666A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C345-C81A-83BD-248A-B22FA7F0CA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6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6DA40-B835-6316-941C-A57C2701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Matplotlib</a:t>
            </a:r>
            <a:r>
              <a:rPr lang="da-DK" dirty="0"/>
              <a:t> is a plotting </a:t>
            </a:r>
            <a:r>
              <a:rPr lang="da-DK" dirty="0" err="1"/>
              <a:t>library</a:t>
            </a:r>
            <a:r>
              <a:rPr lang="da-DK" dirty="0"/>
              <a:t> for Python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Good introduction available at</a:t>
            </a:r>
            <a:r>
              <a:rPr lang="da-DK" dirty="0"/>
              <a:t> </a:t>
            </a:r>
            <a:r>
              <a:rPr lang="da-DK" dirty="0">
                <a:hlinkClick r:id="rId2"/>
              </a:rPr>
              <a:t>https://matplotlib.org/stable/tutorials/introductory/usage.html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Basic 2d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matplotlib.pyplot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plt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f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np.sin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x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np.linspace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(x, f(x))</a:t>
            </a: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dirty="0"/>
              <a:t>	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67E7A-E07D-19D4-D658-19D5F63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in Python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C45B0-7BE0-7BAA-CE74-CF588A5EE3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35C69-2785-915F-6791-C6BDF29359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67EC524B-6197-4A43-B3FF-687735AFC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425" y="1457737"/>
            <a:ext cx="3600000" cy="27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4A67E9-B263-9CEA-FE30-C580C5D58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For more </a:t>
            </a:r>
            <a:r>
              <a:rPr lang="da-DK" dirty="0" err="1"/>
              <a:t>control</a:t>
            </a:r>
            <a:r>
              <a:rPr lang="da-DK" dirty="0"/>
              <a:t>, an </a:t>
            </a:r>
            <a:r>
              <a:rPr lang="da-DK" dirty="0" err="1"/>
              <a:t>object-oriented</a:t>
            </a:r>
            <a:r>
              <a:rPr lang="da-DK" dirty="0"/>
              <a:t> interface is </a:t>
            </a:r>
            <a:r>
              <a:rPr lang="da-DK" dirty="0" err="1"/>
              <a:t>typically</a:t>
            </a:r>
            <a:r>
              <a:rPr lang="da-DK" dirty="0"/>
              <a:t> </a:t>
            </a:r>
            <a:r>
              <a:rPr lang="da-DK" dirty="0" err="1"/>
              <a:t>used</a:t>
            </a:r>
            <a:endParaRPr lang="da-DK" dirty="0"/>
          </a:p>
          <a:p>
            <a:endParaRPr lang="da-DK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f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lambda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np.sin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x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np.linspace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fig, ax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plt.subplots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ax.set_xlabel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"$x$"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ax.set_ylabel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"$y$"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ax.plot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(x, f(x),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linestyle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':’,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    color=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'r'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label=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"$f(x)$"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ax.legend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plt.show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For more options for lineplots, </a:t>
            </a:r>
            <a:r>
              <a:rPr lang="da-DK" dirty="0" err="1"/>
              <a:t>see</a:t>
            </a:r>
            <a:r>
              <a:rPr lang="da-DK" dirty="0"/>
              <a:t> </a:t>
            </a:r>
            <a:r>
              <a:rPr lang="da-DK" dirty="0">
                <a:hlinkClick r:id="rId2"/>
              </a:rPr>
              <a:t>https://matplotlib.org/stable/api/_as_gen/matplotlib.pyplot.plot.html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	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056AC5-3307-BB40-B665-BE112E95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in Python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239C5-9983-0F4E-6BE4-CB1187F099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9751D-9036-FB89-9677-B3E0360508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5B1C673-21FB-E1E4-0B8B-A133AB48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5107" y="1150530"/>
            <a:ext cx="3600000" cy="27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2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2EC38BE-42A1-7433-CF24-789027B0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3880" y="1809151"/>
            <a:ext cx="3600000" cy="270293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A51A0-3BAF-1030-BAAB-11822DB7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Contourplots</a:t>
            </a:r>
            <a:endParaRPr lang="da-DK" dirty="0"/>
          </a:p>
          <a:p>
            <a:endParaRPr lang="da-DK" dirty="0">
              <a:latin typeface="DejaVu Sans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x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y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x, y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np.meshgrid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g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x, y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np.pi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*x)*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np.pi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*y)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fig, ax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ax.set_aspect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(‘equal’)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ax.set_xlabel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"$x$"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ax.set_ylabel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"$y$"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"$f(x, y)$"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cp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ax.contourf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g(x, y))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fig.colorbar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(cp)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fig.tight_layout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D166DD-BCCE-92F6-1747-60C90408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in Python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2A05E-C4CE-8E22-D430-397EDEA37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F7399-E844-413A-E13B-CF7BF78AD0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4BB23-8784-B389-6FCF-B7CE4B85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64" y="749055"/>
            <a:ext cx="3763108" cy="10071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7D08B-9626-08EA-C75F-56D966D94257}"/>
              </a:ext>
            </a:extLst>
          </p:cNvPr>
          <p:cNvSpPr txBox="1"/>
          <p:nvPr/>
        </p:nvSpPr>
        <p:spPr>
          <a:xfrm>
            <a:off x="6668087" y="493998"/>
            <a:ext cx="735779" cy="225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400" dirty="0" err="1">
                <a:latin typeface="+mn-lt"/>
              </a:rPr>
              <a:t>meshgrid</a:t>
            </a:r>
            <a:endParaRPr lang="en-GB" sz="1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019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BD65F1F-1B66-E413-7B53-39CB2E04B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218152" y="1844861"/>
            <a:ext cx="3600000" cy="270293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A46534-8EE1-EC4C-7CF4-DDB547EB4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Pseudocolorplot</a:t>
            </a:r>
            <a:r>
              <a:rPr lang="da-DK" dirty="0"/>
              <a:t> (no interpolation)</a:t>
            </a:r>
          </a:p>
          <a:p>
            <a:endParaRPr lang="da-DK" dirty="0"/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x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y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x, y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np.meshgrid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g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x, y :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np.sin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np.pi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*x)*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np.cos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np.pi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*y)	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fig, ax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plt.subplots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ax.set_aspect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(‘equal’)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ax.set_xlabel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"$x$"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ax.set_ylabel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"$y$"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"$f(x, y)$"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cp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ax.pcolormesh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g(x, y))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fig.colorbar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(cp)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fig.tight_layout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D0ECDA-907F-D4CD-47C5-DC6CDD96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in Python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B1FC9-F910-A973-A64C-498EBBA29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2B2A2-3778-184A-CFEF-26F1E186FD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BF660-5B7B-AA16-0D79-CE2E56C80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64" y="749055"/>
            <a:ext cx="3763108" cy="10071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3574F-23A1-DE91-0A5C-FCC0D4822125}"/>
              </a:ext>
            </a:extLst>
          </p:cNvPr>
          <p:cNvSpPr txBox="1"/>
          <p:nvPr/>
        </p:nvSpPr>
        <p:spPr>
          <a:xfrm>
            <a:off x="6668087" y="493998"/>
            <a:ext cx="735779" cy="225062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400" dirty="0" err="1">
                <a:latin typeface="+mn-lt"/>
              </a:rPr>
              <a:t>meshgrid</a:t>
            </a:r>
            <a:endParaRPr lang="en-GB" sz="1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944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3CF9690-9DE4-9E9A-5E72-0343787B7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3899" y="769453"/>
            <a:ext cx="3600000" cy="270293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A09E61-7FCD-EDC3-B96D-1B26F3C49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Surfaceplots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fig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ax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fig.add_subplot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(projection=‘</a:t>
            </a:r>
            <a:r>
              <a:rPr lang="en-US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3d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ax.set_xlabel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"$x$"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ax.set_ylabel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"$y$"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ax.set_zlabel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"$z$"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ax.set_title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"$f(x)$"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cp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ax.plot_surface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(x, y, g(x, y),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plt.cm.coolwarm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antialiased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fig.colorbar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(cp, pad=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ticks=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np.linspace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fig.tight_layout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CB789F-5834-8997-E82A-EFB35AC7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Plotting</a:t>
            </a:r>
            <a:r>
              <a:rPr lang="de-DE" dirty="0"/>
              <a:t> in Python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Matplotlib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9AC24-60E4-53CE-870B-686C48D7BB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EFD1E-1A0D-2E5B-91B9-8B09C190CE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6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7E0658-A084-EEF5-4BFB-D3BED58D3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SciPy</a:t>
            </a:r>
            <a:r>
              <a:rPr lang="da-DK" dirty="0"/>
              <a:t> is a Python </a:t>
            </a:r>
            <a:r>
              <a:rPr lang="da-DK" dirty="0" err="1"/>
              <a:t>library</a:t>
            </a:r>
            <a:r>
              <a:rPr lang="da-DK" dirty="0"/>
              <a:t> for </a:t>
            </a:r>
            <a:r>
              <a:rPr lang="da-DK" dirty="0" err="1"/>
              <a:t>scientific</a:t>
            </a:r>
            <a:r>
              <a:rPr lang="da-DK" dirty="0"/>
              <a:t> </a:t>
            </a:r>
            <a:r>
              <a:rPr lang="da-DK" dirty="0" err="1"/>
              <a:t>computing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It </a:t>
            </a:r>
            <a:r>
              <a:rPr lang="da-DK" dirty="0" err="1"/>
              <a:t>contains</a:t>
            </a:r>
            <a:r>
              <a:rPr lang="da-DK" dirty="0"/>
              <a:t> </a:t>
            </a:r>
            <a:r>
              <a:rPr lang="da-DK" dirty="0" err="1"/>
              <a:t>modules</a:t>
            </a:r>
            <a:r>
              <a:rPr lang="da-DK" dirty="0"/>
              <a:t> for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Optimization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Linear</a:t>
            </a:r>
            <a:r>
              <a:rPr lang="da-DK" dirty="0"/>
              <a:t> algebra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Integration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Interpolation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FFT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ODE </a:t>
            </a:r>
            <a:r>
              <a:rPr lang="da-DK" dirty="0" err="1"/>
              <a:t>solvers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Image </a:t>
            </a:r>
            <a:r>
              <a:rPr lang="da-DK" dirty="0" err="1"/>
              <a:t>processing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And </a:t>
            </a:r>
            <a:r>
              <a:rPr lang="da-DK" dirty="0" err="1"/>
              <a:t>many</a:t>
            </a:r>
            <a:r>
              <a:rPr lang="da-DK" dirty="0"/>
              <a:t>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It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in the last part of the </a:t>
            </a:r>
            <a:r>
              <a:rPr lang="da-DK" dirty="0" err="1"/>
              <a:t>course</a:t>
            </a:r>
            <a:r>
              <a:rPr lang="da-DK" dirty="0"/>
              <a:t>,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data-driven </a:t>
            </a:r>
            <a:r>
              <a:rPr lang="da-DK" dirty="0" err="1"/>
              <a:t>approaches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For an </a:t>
            </a:r>
            <a:r>
              <a:rPr lang="da-DK" dirty="0" err="1"/>
              <a:t>introduction</a:t>
            </a:r>
            <a:r>
              <a:rPr lang="da-DK" dirty="0"/>
              <a:t> to the </a:t>
            </a:r>
            <a:r>
              <a:rPr lang="da-DK" dirty="0" err="1"/>
              <a:t>library</a:t>
            </a:r>
            <a:r>
              <a:rPr lang="da-DK" dirty="0"/>
              <a:t>, check out </a:t>
            </a:r>
            <a:r>
              <a:rPr lang="da-DK" dirty="0">
                <a:hlinkClick r:id="rId2"/>
              </a:rPr>
              <a:t>https://scipy.github.io/devdocs/tutorial/index.html</a:t>
            </a:r>
            <a:endParaRPr lang="da-DK" dirty="0"/>
          </a:p>
          <a:p>
            <a:endParaRPr lang="da-DK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7B9A0C-CEF9-F58A-8FC7-31243C1A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Scientific Computing in Python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SciPy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EE24-9223-DA11-51C3-EE90732C2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54767-102C-840A-9A63-A5067B0CC7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4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245988-E822-4CD7-550F-19585EC9F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Open source </a:t>
            </a:r>
            <a:r>
              <a:rPr lang="da-DK" dirty="0" err="1"/>
              <a:t>machine</a:t>
            </a:r>
            <a:r>
              <a:rPr lang="da-DK" dirty="0"/>
              <a:t> learning </a:t>
            </a:r>
            <a:r>
              <a:rPr lang="da-DK" dirty="0" err="1"/>
              <a:t>library</a:t>
            </a:r>
            <a:r>
              <a:rPr lang="da-DK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Primarily</a:t>
            </a:r>
            <a:r>
              <a:rPr lang="da-DK" dirty="0"/>
              <a:t> </a:t>
            </a:r>
            <a:r>
              <a:rPr lang="da-DK" dirty="0" err="1"/>
              <a:t>developed</a:t>
            </a:r>
            <a:r>
              <a:rPr lang="da-DK" dirty="0"/>
              <a:t> by </a:t>
            </a:r>
            <a:r>
              <a:rPr lang="da-DK" dirty="0" err="1"/>
              <a:t>Facebooks’s</a:t>
            </a:r>
            <a:r>
              <a:rPr lang="da-DK" dirty="0"/>
              <a:t> AI Research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Used</a:t>
            </a:r>
            <a:r>
              <a:rPr lang="da-DK" dirty="0"/>
              <a:t> in softwares,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Tesla’s</a:t>
            </a:r>
            <a:r>
              <a:rPr lang="da-DK" dirty="0"/>
              <a:t> autopilot, </a:t>
            </a:r>
            <a:r>
              <a:rPr lang="da-DK" dirty="0" err="1"/>
              <a:t>Disney’s</a:t>
            </a:r>
            <a:r>
              <a:rPr lang="da-DK" dirty="0"/>
              <a:t> face </a:t>
            </a:r>
            <a:r>
              <a:rPr lang="da-DK" dirty="0" err="1"/>
              <a:t>recognition</a:t>
            </a:r>
            <a:r>
              <a:rPr lang="da-DK" dirty="0"/>
              <a:t>, </a:t>
            </a:r>
            <a:r>
              <a:rPr lang="da-DK" dirty="0" err="1"/>
              <a:t>OpenAI’s</a:t>
            </a:r>
            <a:r>
              <a:rPr lang="da-DK" dirty="0"/>
              <a:t> </a:t>
            </a:r>
            <a:r>
              <a:rPr lang="da-DK" dirty="0" err="1"/>
              <a:t>projects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Two</a:t>
            </a:r>
            <a:r>
              <a:rPr lang="da-DK" dirty="0"/>
              <a:t> high-</a:t>
            </a:r>
            <a:r>
              <a:rPr lang="da-DK" dirty="0" err="1"/>
              <a:t>level</a:t>
            </a:r>
            <a:r>
              <a:rPr lang="da-DK" dirty="0"/>
              <a:t> features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Tensor</a:t>
            </a:r>
            <a:r>
              <a:rPr lang="da-DK" dirty="0"/>
              <a:t> </a:t>
            </a:r>
            <a:r>
              <a:rPr lang="da-DK" dirty="0" err="1"/>
              <a:t>computing</a:t>
            </a:r>
            <a:r>
              <a:rPr lang="da-DK" dirty="0"/>
              <a:t> with acceleration via </a:t>
            </a:r>
            <a:r>
              <a:rPr lang="da-DK" dirty="0" err="1"/>
              <a:t>GPU’s</a:t>
            </a:r>
            <a:r>
              <a:rPr lang="da-DK" dirty="0"/>
              <a:t> (</a:t>
            </a:r>
            <a:r>
              <a:rPr lang="da-DK" dirty="0" err="1"/>
              <a:t>similar</a:t>
            </a:r>
            <a:r>
              <a:rPr lang="da-DK" dirty="0"/>
              <a:t> to </a:t>
            </a:r>
            <a:r>
              <a:rPr lang="da-DK" dirty="0" err="1"/>
              <a:t>numpy</a:t>
            </a:r>
            <a:r>
              <a:rPr lang="da-DK" dirty="0"/>
              <a:t>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Neural </a:t>
            </a:r>
            <a:r>
              <a:rPr lang="da-DK" dirty="0" err="1"/>
              <a:t>networks</a:t>
            </a:r>
            <a:r>
              <a:rPr lang="da-DK" dirty="0"/>
              <a:t> with </a:t>
            </a:r>
            <a:r>
              <a:rPr lang="da-DK" dirty="0" err="1"/>
              <a:t>automatic</a:t>
            </a:r>
            <a:r>
              <a:rPr lang="da-DK" dirty="0"/>
              <a:t> differentiation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Introductory tutorial: </a:t>
            </a:r>
            <a:r>
              <a:rPr lang="en-GB" dirty="0">
                <a:hlinkClick r:id="rId2"/>
              </a:rPr>
              <a:t>https://pytorch.org/tutorials/beginner/nlp/pytorch_tutorial.html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 help here: </a:t>
            </a:r>
            <a:r>
              <a:rPr lang="en-GB" dirty="0">
                <a:hlinkClick r:id="rId3"/>
              </a:rPr>
              <a:t>https://pytorch.org/docs/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Alternative libraries: </a:t>
            </a:r>
            <a:r>
              <a:rPr lang="en-GB" dirty="0" err="1"/>
              <a:t>Tensorflow</a:t>
            </a:r>
            <a:r>
              <a:rPr lang="en-GB" dirty="0"/>
              <a:t>, </a:t>
            </a:r>
            <a:r>
              <a:rPr lang="en-GB" dirty="0" err="1"/>
              <a:t>Keras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Python:</a:t>
            </a: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i</a:t>
            </a:r>
            <a:r>
              <a:rPr lang="en-US" sz="1400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mport</a:t>
            </a:r>
            <a:r>
              <a:rPr lang="en-US" sz="1400" dirty="0">
                <a:solidFill>
                  <a:srgbClr val="00B050"/>
                </a:solidFill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torch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30950-0CDD-42AB-C850-72511F6C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PyTorch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6ECB1-EF74-0B93-2156-6081B41D8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BC4F2-9F12-53D3-73C8-79243604AB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F3CDC72-E5FA-0A84-AA8D-D6DBDEE50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t="34882" r="2862" b="38182"/>
          <a:stretch/>
        </p:blipFill>
        <p:spPr bwMode="auto">
          <a:xfrm>
            <a:off x="3700957" y="3438397"/>
            <a:ext cx="4662054" cy="138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9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C2F93-497B-73F9-4F24-9BB64EB98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Creation of </a:t>
            </a:r>
            <a:r>
              <a:rPr lang="da-DK" dirty="0" err="1"/>
              <a:t>arbitrary</a:t>
            </a:r>
            <a:r>
              <a:rPr lang="da-DK" dirty="0"/>
              <a:t> </a:t>
            </a:r>
            <a:r>
              <a:rPr lang="da-DK" dirty="0" err="1"/>
              <a:t>tensors</a:t>
            </a:r>
            <a:endParaRPr lang="da-DK" dirty="0"/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a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torch.tensor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.], 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.]])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shape (2, 3)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b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torch.zeros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shape (3, 3, 3)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torch.linspace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shape (10)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Indexing</a:t>
            </a:r>
            <a:endParaRPr lang="da-DK" dirty="0"/>
          </a:p>
          <a:p>
            <a:pPr>
              <a:lnSpc>
                <a:spcPts val="1425"/>
              </a:lnSpc>
            </a:pP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print(a[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to access first element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a[:,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to access first order tensor in the second dimension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b[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:, :]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to access first second order tensor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b[-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to access last element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a[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to access last two elements of the first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first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order tensor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Functions</a:t>
            </a:r>
            <a:r>
              <a:rPr lang="da-DK" dirty="0"/>
              <a:t> operating on </a:t>
            </a:r>
            <a:r>
              <a:rPr lang="da-DK" dirty="0" err="1"/>
              <a:t>tensors</a:t>
            </a:r>
            <a:r>
              <a:rPr lang="da-DK" dirty="0"/>
              <a:t> </a:t>
            </a:r>
            <a:r>
              <a:rPr lang="da-DK" dirty="0" err="1"/>
              <a:t>take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or multiple </a:t>
            </a:r>
            <a:r>
              <a:rPr lang="da-DK" dirty="0" err="1"/>
              <a:t>tensors</a:t>
            </a:r>
            <a:r>
              <a:rPr lang="da-DK" dirty="0"/>
              <a:t> as input and return the </a:t>
            </a:r>
            <a:r>
              <a:rPr lang="da-DK" dirty="0" err="1"/>
              <a:t>modified</a:t>
            </a:r>
            <a:r>
              <a:rPr lang="da-DK" dirty="0"/>
              <a:t> </a:t>
            </a:r>
            <a:r>
              <a:rPr lang="da-DK" dirty="0" err="1"/>
              <a:t>tensor</a:t>
            </a:r>
            <a:endParaRPr lang="en-US" dirty="0">
              <a:latin typeface="+mj-lt"/>
              <a:ea typeface="DejaVu Sans Mono" panose="020B0604020202020204" charset="0"/>
              <a:cs typeface="DejaVu Sans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Useful</a:t>
            </a:r>
            <a:r>
              <a:rPr lang="da-DK" dirty="0"/>
              <a:t> operations</a:t>
            </a:r>
          </a:p>
          <a:p>
            <a:pPr>
              <a:lnSpc>
                <a:spcPts val="1425"/>
              </a:lnSpc>
            </a:pPr>
            <a:r>
              <a:rPr lang="da-DK" dirty="0"/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print(a)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#print the tensor to console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a.shape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a.size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torch.cat((a, b[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:, :]),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concatenation in dimension 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endParaRPr lang="da-DK" dirty="0"/>
          </a:p>
          <a:p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2FBFE7-745B-7D22-ED22-81B6BDD5F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</a:t>
            </a:r>
            <a:r>
              <a:rPr lang="de-DE" dirty="0" err="1"/>
              <a:t>Creation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AB113-7C64-7CEB-651C-9A443CF883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2ED03-EAC4-FE4C-069F-6B257BCFFB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4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6A2B3-1147-FADB-07E1-8BD5411DD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a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torch.tensor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.], 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.]])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(2, 3)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b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torch.zeros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(3, 3)</a:t>
            </a:r>
            <a:b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c = torch.tensor([[[</a:t>
            </a:r>
            <a:r>
              <a:rPr lang="it-IT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it-IT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.], [</a:t>
            </a:r>
            <a:r>
              <a:rPr lang="it-IT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it-IT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.]], [[</a:t>
            </a:r>
            <a:r>
              <a:rPr lang="it-IT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it-IT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.], [</a:t>
            </a:r>
            <a:r>
              <a:rPr lang="it-IT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it-IT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.]]]) </a:t>
            </a:r>
            <a:r>
              <a:rPr lang="it-IT" dirty="0">
                <a:solidFill>
                  <a:srgbClr val="008000"/>
                </a:solidFill>
                <a:latin typeface="Consolas" panose="020B0609020204030204" pitchFamily="49" charset="0"/>
              </a:rPr>
              <a:t>#(2,2,2)</a:t>
            </a:r>
            <a:endParaRPr lang="it-IT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d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torch.ones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(1, 4)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Useful</a:t>
            </a:r>
            <a:r>
              <a:rPr lang="da-DK" dirty="0"/>
              <a:t> operations in general</a:t>
            </a:r>
          </a:p>
          <a:p>
            <a:pPr>
              <a:lnSpc>
                <a:spcPts val="1425"/>
              </a:lnSpc>
            </a:pPr>
            <a:r>
              <a:rPr lang="da-DK" dirty="0"/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torch.cat((a, b),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concatenation in dimension 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torch.transpose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dimensions 0 and 1 are transposed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torch.permute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(c,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dimensions 0 and 2 are permuted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torch.reshape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(c,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or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c.view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(1, 8)  reshape to shape (1, 8)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torch.unsqueeze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creates an additional empty dimension (1, 2, 3)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torch.squeeze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removes first empty dimension (4)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torch.flatten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flattens c (8)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torch.ones_like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creates a tensor of ones with the shape of c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torch.cos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cosine, mathematical operations as in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: apply cos()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                     to each entry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67CC5-86C2-7A9B-A4F4-F2904BD5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Manipulation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8E54A-DFA0-017B-91C2-A01F2D546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AF993-DBEA-D225-B09F-A7BD3257AF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9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D2E3-62FA-3ED3-4505-52F53D00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1 </a:t>
            </a:r>
            <a:r>
              <a:rPr lang="da-DK" dirty="0" err="1">
                <a:solidFill>
                  <a:schemeClr val="bg2"/>
                </a:solidFill>
              </a:rPr>
              <a:t>Computational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Mechanics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Meets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Artificial</a:t>
            </a:r>
            <a:r>
              <a:rPr lang="da-DK" dirty="0">
                <a:solidFill>
                  <a:schemeClr val="bg2"/>
                </a:solidFill>
              </a:rPr>
              <a:t> Intelligence </a:t>
            </a:r>
            <a:r>
              <a:rPr lang="da-DK" dirty="0"/>
              <a:t>(&amp; </a:t>
            </a: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PyTorch</a:t>
            </a:r>
            <a:r>
              <a:rPr lang="da-DK" dirty="0"/>
              <a:t>):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Installation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Python Basics (</a:t>
            </a:r>
            <a:r>
              <a:rPr lang="da-DK" dirty="0" err="1"/>
              <a:t>NumPy</a:t>
            </a:r>
            <a:r>
              <a:rPr lang="da-DK" dirty="0"/>
              <a:t>, </a:t>
            </a:r>
            <a:r>
              <a:rPr lang="da-DK" dirty="0" err="1"/>
              <a:t>SciPy</a:t>
            </a:r>
            <a:r>
              <a:rPr lang="da-DK" dirty="0"/>
              <a:t> &amp; </a:t>
            </a:r>
            <a:r>
              <a:rPr lang="da-DK" dirty="0" err="1"/>
              <a:t>Matplotlib</a:t>
            </a:r>
            <a:r>
              <a:rPr lang="da-DK" dirty="0"/>
              <a:t>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PyTorch</a:t>
            </a:r>
            <a:r>
              <a:rPr lang="da-DK" dirty="0"/>
              <a:t> (</a:t>
            </a:r>
            <a:r>
              <a:rPr lang="da-DK" dirty="0" err="1"/>
              <a:t>Tensor</a:t>
            </a:r>
            <a:r>
              <a:rPr lang="da-DK" dirty="0"/>
              <a:t> Manipulation &amp; Gradient </a:t>
            </a:r>
            <a:r>
              <a:rPr lang="da-DK" dirty="0" err="1"/>
              <a:t>Computation</a:t>
            </a:r>
            <a:r>
              <a:rPr lang="da-DK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2 Fundamental </a:t>
            </a:r>
            <a:r>
              <a:rPr lang="da-DK" dirty="0" err="1">
                <a:solidFill>
                  <a:schemeClr val="bg2"/>
                </a:solidFill>
              </a:rPr>
              <a:t>Concepts</a:t>
            </a:r>
            <a:r>
              <a:rPr lang="da-DK" dirty="0">
                <a:solidFill>
                  <a:schemeClr val="bg2"/>
                </a:solidFill>
              </a:rPr>
              <a:t>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4 </a:t>
            </a:r>
            <a:r>
              <a:rPr lang="da-DK" dirty="0" err="1">
                <a:solidFill>
                  <a:schemeClr val="bg2"/>
                </a:solidFill>
              </a:rPr>
              <a:t>Introduction</a:t>
            </a:r>
            <a:r>
              <a:rPr lang="da-DK" dirty="0">
                <a:solidFill>
                  <a:schemeClr val="bg2"/>
                </a:solidFill>
              </a:rPr>
              <a:t> to </a:t>
            </a:r>
            <a:r>
              <a:rPr lang="da-DK" dirty="0" err="1">
                <a:solidFill>
                  <a:schemeClr val="bg2"/>
                </a:solidFill>
              </a:rPr>
              <a:t>Physics-Informed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5 Advanced </a:t>
            </a:r>
            <a:r>
              <a:rPr lang="da-DK" dirty="0" err="1">
                <a:solidFill>
                  <a:schemeClr val="bg2"/>
                </a:solidFill>
              </a:rPr>
              <a:t>Physics-Informed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6 Machine Learning in </a:t>
            </a:r>
            <a:r>
              <a:rPr lang="da-DK" dirty="0" err="1">
                <a:solidFill>
                  <a:schemeClr val="bg2"/>
                </a:solidFill>
              </a:rPr>
              <a:t>Computational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Mechanics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7 </a:t>
            </a:r>
            <a:r>
              <a:rPr lang="da-DK" dirty="0" err="1">
                <a:solidFill>
                  <a:schemeClr val="bg2"/>
                </a:solidFill>
              </a:rPr>
              <a:t>Material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Modeling</a:t>
            </a:r>
            <a:r>
              <a:rPr lang="da-DK" dirty="0">
                <a:solidFill>
                  <a:schemeClr val="bg2"/>
                </a:solidFill>
              </a:rPr>
              <a:t> with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8 Generative </a:t>
            </a:r>
            <a:r>
              <a:rPr lang="da-DK" dirty="0" err="1">
                <a:solidFill>
                  <a:schemeClr val="bg2"/>
                </a:solidFill>
              </a:rPr>
              <a:t>Artificial</a:t>
            </a:r>
            <a:r>
              <a:rPr lang="da-DK" dirty="0">
                <a:solidFill>
                  <a:schemeClr val="bg2"/>
                </a:solidFill>
              </a:rPr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9 Inverse Problems &amp;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10 </a:t>
            </a:r>
            <a:r>
              <a:rPr lang="da-DK" dirty="0" err="1">
                <a:solidFill>
                  <a:schemeClr val="bg2"/>
                </a:solidFill>
              </a:rPr>
              <a:t>Methodological</a:t>
            </a:r>
            <a:r>
              <a:rPr lang="da-DK" dirty="0">
                <a:solidFill>
                  <a:schemeClr val="bg2"/>
                </a:solidFill>
              </a:rPr>
              <a:t> Overview of Deep Learning in </a:t>
            </a:r>
            <a:r>
              <a:rPr lang="da-DK" dirty="0" err="1">
                <a:solidFill>
                  <a:schemeClr val="bg2"/>
                </a:solidFill>
              </a:rPr>
              <a:t>Computational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Mechanics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11 The Future of Deep Learning in </a:t>
            </a:r>
            <a:r>
              <a:rPr lang="da-DK" dirty="0" err="1">
                <a:solidFill>
                  <a:schemeClr val="bg2"/>
                </a:solidFill>
              </a:rPr>
              <a:t>Computational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Mechanics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>
              <a:solidFill>
                <a:schemeClr val="bg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F6F85-170B-A30E-33B7-C2E6A5DD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A654-E2B3-96C9-445E-07E4B5ABC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75BC-0336-09DB-12FD-989D41FC2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3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9DDED-2C6F-8E77-5AEA-DBC3ACD38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Often</a:t>
            </a:r>
            <a:r>
              <a:rPr lang="da-DK" dirty="0"/>
              <a:t> the same </a:t>
            </a:r>
            <a:r>
              <a:rPr lang="da-DK" dirty="0" err="1"/>
              <a:t>Pytorch</a:t>
            </a:r>
            <a:r>
              <a:rPr lang="da-DK" dirty="0"/>
              <a:t> </a:t>
            </a:r>
            <a:r>
              <a:rPr lang="da-DK" dirty="0" err="1"/>
              <a:t>functions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called</a:t>
            </a:r>
            <a:r>
              <a:rPr lang="da-DK" dirty="0"/>
              <a:t> in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ways</a:t>
            </a:r>
            <a:endParaRPr lang="da-DK" dirty="0"/>
          </a:p>
          <a:p>
            <a:pPr>
              <a:lnSpc>
                <a:spcPts val="1425"/>
              </a:lnSpc>
            </a:pPr>
            <a:r>
              <a:rPr lang="da-DK" dirty="0">
                <a:solidFill>
                  <a:srgbClr val="0070C0"/>
                </a:solidFill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torch.flatten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(c)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c.flatten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Creating</a:t>
            </a:r>
            <a:r>
              <a:rPr lang="da-DK" dirty="0"/>
              <a:t> a </a:t>
            </a:r>
            <a:r>
              <a:rPr lang="da-DK" dirty="0" err="1"/>
              <a:t>grid</a:t>
            </a:r>
            <a:r>
              <a:rPr lang="da-DK" dirty="0"/>
              <a:t> </a:t>
            </a:r>
          </a:p>
          <a:p>
            <a:pPr>
              <a:lnSpc>
                <a:spcPts val="1425"/>
              </a:lnSpc>
            </a:pPr>
            <a:r>
              <a:rPr lang="da-DK" dirty="0"/>
              <a:t>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x = torch.linspace(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# (10)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y = torch.linspace(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# (5)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x, y = torch.meshgrid(x, y) </a:t>
            </a:r>
            <a:r>
              <a:rPr lang="es-ES" dirty="0">
                <a:solidFill>
                  <a:srgbClr val="008000"/>
                </a:solidFill>
                <a:latin typeface="Consolas" panose="020B0609020204030204" pitchFamily="49" charset="0"/>
              </a:rPr>
              <a:t># creates a grid (10,5)</a:t>
            </a:r>
            <a:endParaRPr lang="de-DE" dirty="0">
              <a:solidFill>
                <a:srgbClr val="92D050"/>
              </a:solidFill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endParaRPr lang="en-US" dirty="0">
              <a:solidFill>
                <a:srgbClr val="92D050"/>
              </a:solidFill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da-DK" dirty="0"/>
              <a:t>Conversion to and from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endParaRPr lang="da-DK" dirty="0">
              <a:solidFill>
                <a:srgbClr val="00B050"/>
              </a:solidFill>
            </a:endParaRPr>
          </a:p>
          <a:p>
            <a:pPr>
              <a:lnSpc>
                <a:spcPts val="1425"/>
              </a:lnSpc>
            </a:pPr>
            <a:r>
              <a:rPr lang="da-DK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a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.]) 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b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torch.from_numpy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convert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array to tensor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b.numpy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convert tensor to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array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CA878D-0FB2-0F78-C44F-1B2D5A64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Manipulation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B5835-D4B3-3A4B-8E69-096C181641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29381-6BBC-D10D-BF23-48AE37EA25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0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6EDE67-13AF-6D9E-09DB-67DD27F5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The </a:t>
            </a:r>
            <a:r>
              <a:rPr lang="da-DK" dirty="0" err="1"/>
              <a:t>computation</a:t>
            </a:r>
            <a:r>
              <a:rPr lang="da-DK" dirty="0"/>
              <a:t> of gradients </a:t>
            </a:r>
            <a:r>
              <a:rPr lang="da-DK" dirty="0" err="1"/>
              <a:t>occurs</a:t>
            </a:r>
            <a:r>
              <a:rPr lang="da-DK" dirty="0"/>
              <a:t> via </a:t>
            </a:r>
            <a:r>
              <a:rPr lang="da-DK" dirty="0" err="1"/>
              <a:t>automatic</a:t>
            </a:r>
            <a:r>
              <a:rPr lang="da-DK" dirty="0"/>
              <a:t> differentiation by </a:t>
            </a:r>
            <a:r>
              <a:rPr lang="da-DK" dirty="0" err="1"/>
              <a:t>constructing</a:t>
            </a:r>
            <a:r>
              <a:rPr lang="da-DK" dirty="0"/>
              <a:t> a </a:t>
            </a:r>
            <a:r>
              <a:rPr lang="da-DK" dirty="0" err="1"/>
              <a:t>computational</a:t>
            </a:r>
            <a:r>
              <a:rPr lang="da-DK" dirty="0"/>
              <a:t> </a:t>
            </a:r>
            <a:r>
              <a:rPr lang="da-DK" dirty="0" err="1"/>
              <a:t>graph</a:t>
            </a:r>
            <a:endParaRPr lang="da-DK" dirty="0"/>
          </a:p>
          <a:p>
            <a:pPr>
              <a:lnSpc>
                <a:spcPts val="1425"/>
              </a:lnSpc>
            </a:pPr>
            <a:r>
              <a:rPr lang="da-DK" dirty="0"/>
              <a:t>The </a:t>
            </a:r>
            <a:r>
              <a:rPr lang="da-DK" dirty="0" err="1"/>
              <a:t>construction</a:t>
            </a:r>
            <a:r>
              <a:rPr lang="da-DK" dirty="0"/>
              <a:t> of the </a:t>
            </a:r>
            <a:r>
              <a:rPr lang="da-DK" dirty="0" err="1"/>
              <a:t>computational</a:t>
            </a:r>
            <a:r>
              <a:rPr lang="da-DK" dirty="0"/>
              <a:t> </a:t>
            </a:r>
            <a:r>
              <a:rPr lang="da-DK" dirty="0" err="1"/>
              <a:t>graph</a:t>
            </a:r>
            <a:r>
              <a:rPr lang="da-DK" dirty="0"/>
              <a:t> is </a:t>
            </a:r>
            <a:r>
              <a:rPr lang="da-DK" dirty="0" err="1"/>
              <a:t>enabled</a:t>
            </a:r>
            <a:r>
              <a:rPr lang="da-DK" dirty="0"/>
              <a:t> with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requires_grad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da-DK" dirty="0"/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x.requires_grad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y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torch.tensor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.],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requires_grad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The </a:t>
            </a:r>
            <a:r>
              <a:rPr lang="da-DK" dirty="0" err="1"/>
              <a:t>computational</a:t>
            </a:r>
            <a:r>
              <a:rPr lang="da-DK" dirty="0"/>
              <a:t> </a:t>
            </a:r>
            <a:r>
              <a:rPr lang="da-DK" dirty="0" err="1"/>
              <a:t>graph</a:t>
            </a:r>
            <a:r>
              <a:rPr lang="da-DK" dirty="0"/>
              <a:t> saves all operations as </a:t>
            </a:r>
            <a:r>
              <a:rPr lang="da-DK" dirty="0" err="1"/>
              <a:t>function</a:t>
            </a:r>
            <a:r>
              <a:rPr lang="da-DK" dirty="0"/>
              <a:t> handles, </a:t>
            </a:r>
            <a:r>
              <a:rPr lang="da-DK" dirty="0" err="1"/>
              <a:t>e.g</a:t>
            </a:r>
            <a:r>
              <a:rPr lang="da-DK" dirty="0"/>
              <a:t>. MulBackward0 for the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multiplication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occurs</a:t>
            </a:r>
            <a:r>
              <a:rPr lang="da-DK" dirty="0"/>
              <a:t> in the </a:t>
            </a:r>
            <a:r>
              <a:rPr lang="da-DK" dirty="0" err="1"/>
              <a:t>graph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Each</a:t>
            </a:r>
            <a:r>
              <a:rPr lang="da-DK" dirty="0"/>
              <a:t> node, i.e. </a:t>
            </a:r>
            <a:r>
              <a:rPr lang="da-DK" dirty="0" err="1"/>
              <a:t>tensor</a:t>
            </a:r>
            <a:r>
              <a:rPr lang="da-DK" dirty="0"/>
              <a:t> of the </a:t>
            </a:r>
            <a:r>
              <a:rPr lang="da-DK" dirty="0" err="1"/>
              <a:t>graph</a:t>
            </a:r>
            <a:r>
              <a:rPr lang="da-DK" dirty="0"/>
              <a:t> </a:t>
            </a:r>
            <a:r>
              <a:rPr lang="da-DK" dirty="0" err="1"/>
              <a:t>contains</a:t>
            </a:r>
            <a:endParaRPr lang="da-DK" dirty="0"/>
          </a:p>
          <a:p>
            <a:pPr lvl="1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data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tensor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requires_grad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for gradient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grad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gradient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grad_fn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function handle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is_leaf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for leaf nodes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indent="0">
              <a:buNone/>
            </a:pPr>
            <a:endParaRPr lang="da-DK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93B06D-5D9B-8A6E-B1C9-6A85C124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Gradient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57D99-60F8-4CE4-C6BB-5236220DFD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886A6-836C-ECCA-1356-8AFB23745F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E6F11-7016-4DC6-75B1-0E44E1E04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7" t="3414" r="17126" b="1418"/>
          <a:stretch/>
        </p:blipFill>
        <p:spPr>
          <a:xfrm>
            <a:off x="4572000" y="2702740"/>
            <a:ext cx="3673784" cy="208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2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FA6347E-0C4C-62FD-5A75-95663FAD3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The </a:t>
                </a:r>
                <a:r>
                  <a:rPr lang="da-DK" dirty="0" err="1"/>
                  <a:t>construction</a:t>
                </a:r>
                <a:r>
                  <a:rPr lang="da-DK" dirty="0"/>
                  <a:t> of the </a:t>
                </a:r>
                <a:r>
                  <a:rPr lang="da-DK" dirty="0" err="1"/>
                  <a:t>graph</a:t>
                </a:r>
                <a:r>
                  <a:rPr lang="da-DK" dirty="0"/>
                  <a:t> </a:t>
                </a:r>
                <a:r>
                  <a:rPr lang="da-DK" dirty="0" err="1"/>
                  <a:t>occurs</a:t>
                </a:r>
                <a:r>
                  <a:rPr lang="da-DK" dirty="0"/>
                  <a:t> </a:t>
                </a:r>
                <a:r>
                  <a:rPr lang="da-DK" dirty="0" err="1"/>
                  <a:t>during</a:t>
                </a:r>
                <a:r>
                  <a:rPr lang="da-DK" dirty="0"/>
                  <a:t> </a:t>
                </a:r>
                <a:r>
                  <a:rPr lang="da-DK" dirty="0" err="1"/>
                  <a:t>tensor</a:t>
                </a:r>
                <a:r>
                  <a:rPr lang="da-DK" dirty="0"/>
                  <a:t> manipulations, i.e. </a:t>
                </a:r>
                <a:r>
                  <a:rPr lang="da-DK" dirty="0" err="1"/>
                  <a:t>during</a:t>
                </a:r>
                <a:r>
                  <a:rPr lang="da-DK" dirty="0"/>
                  <a:t> the forward </a:t>
                </a:r>
                <a:r>
                  <a:rPr lang="da-DK" dirty="0" err="1"/>
                  <a:t>propagation</a:t>
                </a:r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The gradients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computed</a:t>
                </a:r>
                <a:r>
                  <a:rPr lang="da-DK" dirty="0"/>
                  <a:t> with the </a:t>
                </a:r>
                <a:r>
                  <a:rPr lang="da-DK" dirty="0" err="1"/>
                  <a:t>chain</a:t>
                </a:r>
                <a:r>
                  <a:rPr lang="da-DK" dirty="0"/>
                  <a:t> </a:t>
                </a:r>
                <a:r>
                  <a:rPr lang="da-DK" dirty="0" err="1"/>
                  <a:t>rule</a:t>
                </a:r>
                <a:r>
                  <a:rPr lang="da-DK" dirty="0"/>
                  <a:t> </a:t>
                </a:r>
                <a:r>
                  <a:rPr lang="da-DK" dirty="0" err="1"/>
                  <a:t>during</a:t>
                </a:r>
                <a:r>
                  <a:rPr lang="da-DK" dirty="0"/>
                  <a:t> the </a:t>
                </a:r>
                <a:r>
                  <a:rPr lang="da-DK" dirty="0" err="1"/>
                  <a:t>backward</a:t>
                </a:r>
                <a:r>
                  <a:rPr lang="da-DK" dirty="0"/>
                  <a:t> </a:t>
                </a:r>
                <a:r>
                  <a:rPr lang="da-DK" dirty="0" err="1"/>
                  <a:t>propagation</a:t>
                </a:r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Consider the following example	</a:t>
                </a:r>
              </a:p>
              <a:p>
                <a:r>
                  <a:rPr lang="da-DK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da-DK" b="0" i="1" dirty="0">
                    <a:latin typeface="Cambria Math" panose="02040503050406030204" pitchFamily="18" charset="0"/>
                  </a:rPr>
                </a:br>
                <a:r>
                  <a:rPr lang="da-DK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>
                        <a:latin typeface="Cambria Math" panose="02040503050406030204" pitchFamily="18" charset="0"/>
                      </a:rPr>
                      <m:t>y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da-DK" b="0" i="1" dirty="0">
                    <a:latin typeface="Cambria Math" panose="02040503050406030204" pitchFamily="18" charset="0"/>
                  </a:rPr>
                </a:br>
                <a:r>
                  <a:rPr lang="da-DK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a-DK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 err="1"/>
                  <a:t>Partial</a:t>
                </a:r>
                <a:r>
                  <a:rPr lang="da-DK" dirty="0"/>
                  <a:t> derivatives </a:t>
                </a:r>
                <a:r>
                  <a:rPr lang="da-DK" dirty="0" err="1"/>
                  <a:t>saved</a:t>
                </a:r>
                <a:r>
                  <a:rPr lang="da-DK" dirty="0"/>
                  <a:t> in the </a:t>
                </a:r>
                <a:r>
                  <a:rPr lang="da-DK" dirty="0" err="1"/>
                  <a:t>graph</a:t>
                </a:r>
                <a:endParaRPr lang="da-DK" dirty="0"/>
              </a:p>
              <a:p>
                <a:r>
                  <a:rPr lang="da-DK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a-DK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The </a:t>
                </a:r>
                <a:r>
                  <a:rPr lang="da-DK" dirty="0" err="1"/>
                  <a:t>backward</a:t>
                </a:r>
                <a:r>
                  <a:rPr lang="da-DK" dirty="0"/>
                  <a:t> </a:t>
                </a:r>
                <a:r>
                  <a:rPr lang="da-DK" dirty="0" err="1"/>
                  <a:t>propagation</a:t>
                </a:r>
                <a:r>
                  <a:rPr lang="da-DK" dirty="0"/>
                  <a:t> is </a:t>
                </a:r>
                <a:r>
                  <a:rPr lang="da-DK" dirty="0" err="1"/>
                  <a:t>called</a:t>
                </a:r>
                <a:r>
                  <a:rPr lang="da-DK" dirty="0"/>
                  <a:t> for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da-DK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The derivative of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dirty="0"/>
                  <a:t>w.r.t. </a:t>
                </a:r>
                <a:r>
                  <a:rPr lang="da-DK" dirty="0" err="1"/>
                  <a:t>each</a:t>
                </a:r>
                <a:r>
                  <a:rPr lang="da-DK" dirty="0"/>
                  <a:t> variable is</a:t>
                </a:r>
                <a:br>
                  <a:rPr lang="da-DK" dirty="0"/>
                </a:br>
                <a:r>
                  <a:rPr lang="da-DK" dirty="0" err="1"/>
                  <a:t>computed</a:t>
                </a:r>
                <a:r>
                  <a:rPr lang="da-DK" dirty="0"/>
                  <a:t> and </a:t>
                </a:r>
                <a:r>
                  <a:rPr lang="da-DK" dirty="0" err="1"/>
                  <a:t>saved</a:t>
                </a:r>
                <a:r>
                  <a:rPr lang="da-DK" dirty="0"/>
                  <a:t> at the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 err="1"/>
                  <a:t>Example</a:t>
                </a:r>
                <a:r>
                  <a:rPr lang="da-DK" dirty="0"/>
                  <a:t> for </a:t>
                </a:r>
                <a:r>
                  <a:rPr lang="da-DK" dirty="0" err="1"/>
                  <a:t>what</a:t>
                </a:r>
                <a:r>
                  <a:rPr lang="da-DK" dirty="0"/>
                  <a:t> is </a:t>
                </a:r>
                <a:r>
                  <a:rPr lang="da-DK" dirty="0" err="1"/>
                  <a:t>saved</a:t>
                </a:r>
                <a:r>
                  <a:rPr lang="da-DK" dirty="0"/>
                  <a:t> at x_1.</a:t>
                </a:r>
                <a:r>
                  <a:rPr lang="da-DK" dirty="0"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grad</a:t>
                </a:r>
                <a:endParaRPr lang="da-DK" dirty="0"/>
              </a:p>
              <a:p>
                <a:r>
                  <a:rPr lang="da-DK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a-DK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FA6347E-0C4C-62FD-5A75-95663FAD3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5AC2029-EC1B-A99E-F608-3827E84D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Gradient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D9735-51BE-5D96-59DF-FC826609DB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13F69-8EB5-D66F-DE29-7853294264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91EE5C-B3FE-6390-6E58-A6DAB0C18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460" y="1707414"/>
            <a:ext cx="5520540" cy="22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1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412252-1337-CD2F-DE7F-023C718DF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The gradient of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tensor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computed</a:t>
            </a:r>
            <a:r>
              <a:rPr lang="da-DK" dirty="0"/>
              <a:t> with </a:t>
            </a:r>
            <a:r>
              <a:rPr lang="da-DK" dirty="0" err="1"/>
              <a:t>automatic</a:t>
            </a:r>
            <a:r>
              <a:rPr lang="da-DK" dirty="0"/>
              <a:t> differentiation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By </a:t>
            </a:r>
            <a:r>
              <a:rPr lang="da-DK" dirty="0" err="1"/>
              <a:t>building</a:t>
            </a:r>
            <a:r>
              <a:rPr lang="da-DK" dirty="0"/>
              <a:t> up a </a:t>
            </a:r>
            <a:r>
              <a:rPr lang="da-DK" dirty="0" err="1"/>
              <a:t>computational</a:t>
            </a:r>
            <a:r>
              <a:rPr lang="da-DK" dirty="0"/>
              <a:t> </a:t>
            </a:r>
            <a:r>
              <a:rPr lang="da-DK" dirty="0" err="1"/>
              <a:t>graph</a:t>
            </a:r>
            <a:r>
              <a:rPr lang="da-DK" dirty="0"/>
              <a:t> with </a:t>
            </a:r>
            <a:r>
              <a:rPr lang="da-DK" dirty="0" err="1"/>
              <a:t>each</a:t>
            </a:r>
            <a:r>
              <a:rPr lang="da-DK" dirty="0"/>
              <a:t> </a:t>
            </a:r>
            <a:r>
              <a:rPr lang="da-DK" dirty="0" err="1"/>
              <a:t>tensor</a:t>
            </a:r>
            <a:r>
              <a:rPr lang="da-DK" dirty="0"/>
              <a:t> manipulation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Using the </a:t>
            </a:r>
            <a:r>
              <a:rPr lang="da-DK" dirty="0" err="1"/>
              <a:t>backward</a:t>
            </a:r>
            <a:r>
              <a:rPr lang="da-DK" dirty="0"/>
              <a:t> </a:t>
            </a:r>
            <a:r>
              <a:rPr lang="da-DK" dirty="0" err="1"/>
              <a:t>propagation</a:t>
            </a:r>
            <a:r>
              <a:rPr lang="da-DK" dirty="0"/>
              <a:t> (an </a:t>
            </a:r>
            <a:r>
              <a:rPr lang="da-DK" dirty="0" err="1"/>
              <a:t>algorithm</a:t>
            </a:r>
            <a:r>
              <a:rPr lang="da-DK" dirty="0"/>
              <a:t> to </a:t>
            </a:r>
            <a:r>
              <a:rPr lang="da-DK" dirty="0" err="1"/>
              <a:t>compute</a:t>
            </a:r>
            <a:r>
              <a:rPr lang="da-DK" dirty="0"/>
              <a:t> the gradient, more on </a:t>
            </a:r>
            <a:r>
              <a:rPr lang="da-DK" dirty="0" err="1"/>
              <a:t>this</a:t>
            </a:r>
            <a:r>
              <a:rPr lang="da-DK" dirty="0"/>
              <a:t> in </a:t>
            </a:r>
            <a:r>
              <a:rPr lang="da-DK" dirty="0" err="1"/>
              <a:t>Chapter</a:t>
            </a:r>
            <a:r>
              <a:rPr lang="da-DK" dirty="0"/>
              <a:t>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Manipulation					</a:t>
            </a:r>
            <a:r>
              <a:rPr lang="da-DK" dirty="0" err="1"/>
              <a:t>Corresponding</a:t>
            </a:r>
            <a:r>
              <a:rPr lang="da-DK" dirty="0"/>
              <a:t> Graph</a:t>
            </a:r>
          </a:p>
          <a:p>
            <a:r>
              <a:rPr lang="da-DK" dirty="0"/>
              <a:t>	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5293"/>
                </a:solidFill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x = torch.tensor([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.], requires_grad=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y = 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* x</a:t>
            </a:r>
          </a:p>
          <a:p>
            <a:pPr>
              <a:lnSpc>
                <a:spcPts val="1425"/>
              </a:lnSpc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z = y ** 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/>
          </a:p>
          <a:p>
            <a:endParaRPr lang="da-DK" dirty="0"/>
          </a:p>
          <a:p>
            <a:pPr>
              <a:lnSpc>
                <a:spcPts val="1425"/>
              </a:lnSpc>
            </a:pPr>
            <a:r>
              <a:rPr lang="da-DK" dirty="0"/>
              <a:t>	Print out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x, y, z</a:t>
            </a:r>
            <a:r>
              <a:rPr lang="da-DK" dirty="0"/>
              <a:t> to check the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objects</a:t>
            </a:r>
            <a:r>
              <a:rPr lang="da-DK" dirty="0"/>
              <a:t> or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x.grad_fn</a:t>
            </a: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r>
              <a:rPr lang="da-DK" dirty="0"/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 </a:t>
            </a:r>
            <a:r>
              <a:rPr lang="da-DK" dirty="0" err="1"/>
              <a:t>tutorial</a:t>
            </a:r>
            <a:r>
              <a:rPr lang="da-DK" dirty="0"/>
              <a:t> for more </a:t>
            </a:r>
            <a:r>
              <a:rPr lang="da-DK" dirty="0" err="1"/>
              <a:t>details</a:t>
            </a:r>
            <a:r>
              <a:rPr lang="da-DK" dirty="0"/>
              <a:t>: </a:t>
            </a:r>
            <a:r>
              <a:rPr lang="da-DK" dirty="0">
                <a:hlinkClick r:id="rId2"/>
              </a:rPr>
              <a:t>https://pytorch.org/tutorials/beginner/blitz/autograd_tutorial.html</a:t>
            </a:r>
            <a:endParaRPr lang="da-DK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FDDED0-D634-F917-8131-CE89D206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Gradient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E5D54-CC47-903E-D457-FE98D14BC8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7F5A2-0E05-AD80-7DA0-3AAE2AFF19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FD3E8-9578-1D18-6714-920F4A10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31" y="2051470"/>
            <a:ext cx="2753158" cy="135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D7619E-DE8D-E66E-A33D-51953C82D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</a:t>
            </a:r>
          </a:p>
          <a:p>
            <a:pPr>
              <a:lnSpc>
                <a:spcPts val="1425"/>
              </a:lnSpc>
            </a:pPr>
            <a:r>
              <a:rPr lang="en-US" dirty="0"/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torch.linspace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x.requires_grad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initiates the graph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Manipulation (to see the function objects, print out </a:t>
            </a:r>
            <a:r>
              <a:rPr lang="en-US" dirty="0">
                <a:solidFill>
                  <a:srgbClr val="005293"/>
                </a:solidFill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y</a:t>
            </a:r>
            <a:r>
              <a:rPr lang="en-US" dirty="0"/>
              <a:t> and </a:t>
            </a:r>
            <a:r>
              <a:rPr lang="en-US" dirty="0">
                <a:solidFill>
                  <a:srgbClr val="005293"/>
                </a:solidFill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z</a:t>
            </a:r>
            <a:r>
              <a:rPr lang="en-US" dirty="0"/>
              <a:t> )				</a:t>
            </a:r>
          </a:p>
          <a:p>
            <a:pPr>
              <a:lnSpc>
                <a:spcPts val="1425"/>
              </a:lnSpc>
            </a:pP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* x</a:t>
            </a:r>
          </a:p>
          <a:p>
            <a:pPr>
              <a:lnSpc>
                <a:spcPts val="1425"/>
              </a:lnSpc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z = y ** </a:t>
            </a:r>
            <a:r>
              <a:rPr lang="es-E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backward propagation only saves the gradients at the leaf node. To save the gradient at non-leaf nodes, this must be specified</a:t>
            </a:r>
          </a:p>
          <a:p>
            <a:pPr>
              <a:lnSpc>
                <a:spcPts val="1425"/>
              </a:lnSpc>
            </a:pP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y.retain_grad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</a:pP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Backward propagation computes the partial derivatives of </a:t>
            </a:r>
            <a:r>
              <a:rPr lang="en-US" dirty="0">
                <a:solidFill>
                  <a:srgbClr val="005293"/>
                </a:solidFill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z </a:t>
            </a:r>
            <a:r>
              <a:rPr lang="en-US" dirty="0"/>
              <a:t>with respect to all operations and saves them at the leaf nodes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5293"/>
                </a:solidFill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</a:t>
            </a:r>
            <a:r>
              <a:rPr lang="en-US" dirty="0"/>
              <a:t>unless specified otherwise as e.g.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endParaRPr lang="en-US" dirty="0"/>
          </a:p>
          <a:p>
            <a:pPr>
              <a:lnSpc>
                <a:spcPts val="1425"/>
              </a:lnSpc>
            </a:pP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z.backward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torch.ones_like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(z),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retain_graph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the gradients</a:t>
            </a:r>
          </a:p>
          <a:p>
            <a:pPr>
              <a:lnSpc>
                <a:spcPts val="1425"/>
              </a:lnSpc>
            </a:pP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dz_dx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gradient of z with respect to x (here 8x)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dz_dy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y.grad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gradient of z with respect to y (here 2y so 4x)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976EB0-7EE0-2E93-D0C4-71932953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Gradient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0DE2B-EF5E-DE4E-FBDC-C5BE18D8EB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5D0D0-EF5C-3746-0888-16950C6D59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8A96A-8890-F3CA-AB9F-D4F992E5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480" y="825690"/>
            <a:ext cx="2753158" cy="135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B406A8-0F4F-E48B-5F5E-90E5F58C1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r>
              <a:rPr lang="da-DK" dirty="0"/>
              <a:t>Alternative more </a:t>
            </a:r>
            <a:r>
              <a:rPr lang="da-DK" dirty="0" err="1"/>
              <a:t>convenient</a:t>
            </a:r>
            <a:r>
              <a:rPr lang="da-DK" dirty="0"/>
              <a:t> gradient </a:t>
            </a:r>
            <a:r>
              <a:rPr lang="da-DK" dirty="0" err="1"/>
              <a:t>computation</a:t>
            </a:r>
            <a:r>
              <a:rPr lang="da-DK" dirty="0"/>
              <a:t> with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autograd</a:t>
            </a:r>
            <a:r>
              <a:rPr lang="da-DK" dirty="0">
                <a:solidFill>
                  <a:srgbClr val="00B050"/>
                </a:solidFill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</a:t>
            </a:r>
            <a:r>
              <a:rPr lang="da-DK" dirty="0"/>
              <a:t>(</a:t>
            </a:r>
            <a:r>
              <a:rPr lang="da-DK" dirty="0" err="1"/>
              <a:t>complete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below</a:t>
            </a:r>
            <a:r>
              <a:rPr lang="da-DK" dirty="0"/>
              <a:t>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torch 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torch.autograd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grad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x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torch.linspace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x.requires_grad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initiates the graph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y =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* x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z = y **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dz_dx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grad(z, x,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torch.ones_like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(z),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retain_graph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	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dz_dy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grad(z, y,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torch.ones_like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(z),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retain_graph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Detachement from </a:t>
            </a:r>
            <a:r>
              <a:rPr lang="da-DK" dirty="0" err="1"/>
              <a:t>graph</a:t>
            </a:r>
            <a:r>
              <a:rPr lang="da-DK" dirty="0"/>
              <a:t> (</a:t>
            </a:r>
            <a:r>
              <a:rPr lang="da-DK" dirty="0" err="1"/>
              <a:t>important</a:t>
            </a:r>
            <a:r>
              <a:rPr lang="da-DK" dirty="0"/>
              <a:t> for performance, </a:t>
            </a:r>
            <a:r>
              <a:rPr lang="da-DK" dirty="0" err="1"/>
              <a:t>conversion</a:t>
            </a:r>
            <a:r>
              <a:rPr lang="da-DK" dirty="0"/>
              <a:t> to </a:t>
            </a:r>
            <a:r>
              <a:rPr lang="da-DK" dirty="0" err="1"/>
              <a:t>numpy</a:t>
            </a:r>
            <a:r>
              <a:rPr lang="da-DK" dirty="0"/>
              <a:t>, and plotting)</a:t>
            </a:r>
          </a:p>
          <a:p>
            <a:pPr>
              <a:lnSpc>
                <a:spcPts val="1425"/>
              </a:lnSpc>
            </a:pP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z.detach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Plotting with </a:t>
            </a:r>
            <a:r>
              <a:rPr lang="da-DK" dirty="0" err="1"/>
              <a:t>matplotlib</a:t>
            </a:r>
            <a:endParaRPr lang="da-DK" dirty="0"/>
          </a:p>
          <a:p>
            <a:pPr>
              <a:lnSpc>
                <a:spcPts val="1425"/>
              </a:lnSpc>
            </a:pP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matplotlib.pyplot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plt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plt.plot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x.detach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dz_dx.detach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lvl="1" indent="0">
              <a:buNone/>
            </a:pP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marL="0" lvl="1" indent="0">
              <a:buNone/>
            </a:pP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marL="0" lvl="1" indent="0">
              <a:buNone/>
            </a:pP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lvl="1" indent="0">
              <a:buNone/>
            </a:pP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lvl="1" indent="0">
              <a:buNone/>
            </a:pP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lvl="1" indent="0">
              <a:buNone/>
            </a:pP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lvl="1" indent="0">
              <a:buNone/>
            </a:pP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endParaRPr lang="da-DK" dirty="0"/>
          </a:p>
          <a:p>
            <a:pPr lvl="1" indent="0">
              <a:buNone/>
            </a:pPr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237259-2482-34A3-1B7C-E36FCF2E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Gradient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7AEB4-0EE8-3FAF-8352-489032A60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61181-3C7D-D3BC-89F4-72CB5767AF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9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4C973B-A094-E2F9-16AF-B67BE77A4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ts val="1425"/>
                  </a:lnSpc>
                </a:pP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autograd.grad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da-DK" dirty="0"/>
                  <a:t>returns a </a:t>
                </a:r>
                <a:r>
                  <a:rPr lang="da-DK" dirty="0" err="1"/>
                  <a:t>tuple</a:t>
                </a:r>
                <a:r>
                  <a:rPr lang="da-DK" dirty="0"/>
                  <a:t>, </a:t>
                </a:r>
                <a:r>
                  <a:rPr lang="da-DK" dirty="0" err="1"/>
                  <a:t>where</a:t>
                </a:r>
                <a:r>
                  <a:rPr lang="da-DK" dirty="0"/>
                  <a:t> </a:t>
                </a:r>
                <a:r>
                  <a:rPr lang="da-DK" dirty="0" err="1"/>
                  <a:t>each</a:t>
                </a:r>
                <a:r>
                  <a:rPr lang="da-DK" dirty="0"/>
                  <a:t> </a:t>
                </a:r>
                <a:r>
                  <a:rPr lang="da-DK" dirty="0" err="1"/>
                  <a:t>entry</a:t>
                </a:r>
                <a:r>
                  <a:rPr lang="da-DK" dirty="0"/>
                  <a:t> </a:t>
                </a:r>
                <a:r>
                  <a:rPr lang="da-DK" dirty="0" err="1"/>
                  <a:t>corresponds</a:t>
                </a:r>
                <a:r>
                  <a:rPr lang="da-DK" dirty="0"/>
                  <a:t> to the </a:t>
                </a:r>
                <a:r>
                  <a:rPr lang="da-DK" dirty="0" err="1"/>
                  <a:t>quantities</a:t>
                </a:r>
                <a:r>
                  <a:rPr lang="da-DK" dirty="0"/>
                  <a:t> to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derived</a:t>
                </a:r>
                <a:r>
                  <a:rPr lang="da-DK" dirty="0"/>
                  <a:t> with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dz_dx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grad(z, x,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torch.ones_like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(z),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retain_graph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dz_dy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grad(z, y,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torch.ones_like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(z),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retain_graph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Can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rewritten</a:t>
                </a:r>
                <a:r>
                  <a:rPr lang="da-DK" dirty="0"/>
                  <a:t> as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5293"/>
                    </a:solidFill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dz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grad(z, (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x,y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torch.ones_like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(z),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retain_graph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dz_dx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dz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dz_dy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dz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b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endParaRPr lang="da-DK" dirty="0"/>
              </a:p>
              <a:p>
                <a:pPr>
                  <a:lnSpc>
                    <a:spcPts val="1425"/>
                  </a:lnSpc>
                </a:pPr>
                <a:r>
                  <a:rPr lang="da-DK" dirty="0"/>
                  <a:t>In general,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autograd.grad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da-DK" dirty="0"/>
                  <a:t>is an </a:t>
                </a:r>
                <a:r>
                  <a:rPr lang="da-DK" dirty="0" err="1"/>
                  <a:t>engine</a:t>
                </a:r>
                <a:r>
                  <a:rPr lang="da-DK" dirty="0"/>
                  <a:t> for </a:t>
                </a:r>
                <a:r>
                  <a:rPr lang="da-DK" dirty="0" err="1"/>
                  <a:t>computing</a:t>
                </a:r>
                <a:r>
                  <a:rPr lang="da-DK" dirty="0"/>
                  <a:t> the </a:t>
                </a:r>
                <a:r>
                  <a:rPr lang="da-DK" dirty="0" err="1"/>
                  <a:t>vector-Jacobian</a:t>
                </a:r>
                <a:r>
                  <a:rPr lang="da-DK" dirty="0"/>
                  <a:t>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p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a-DK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da-DK" dirty="0"/>
                  <a:t>, </a:t>
                </a:r>
                <a:r>
                  <a:rPr lang="da-DK" dirty="0" err="1"/>
                  <a:t>which</a:t>
                </a:r>
                <a:r>
                  <a:rPr lang="da-DK" dirty="0"/>
                  <a:t> is </a:t>
                </a:r>
                <a:r>
                  <a:rPr lang="da-DK" dirty="0" err="1"/>
                  <a:t>useful</a:t>
                </a:r>
                <a:r>
                  <a:rPr lang="da-DK" dirty="0"/>
                  <a:t> in the </a:t>
                </a:r>
                <a:r>
                  <a:rPr lang="da-DK" dirty="0" err="1"/>
                  <a:t>context</a:t>
                </a:r>
                <a:r>
                  <a:rPr lang="da-DK" dirty="0"/>
                  <a:t> of </a:t>
                </a:r>
                <a:r>
                  <a:rPr lang="da-DK" dirty="0" err="1"/>
                  <a:t>backpropagation</a:t>
                </a:r>
                <a:r>
                  <a:rPr lang="da-DK" dirty="0"/>
                  <a:t>, i.e., </a:t>
                </a:r>
                <a:r>
                  <a:rPr lang="da-DK" dirty="0" err="1"/>
                  <a:t>applying</a:t>
                </a:r>
                <a:r>
                  <a:rPr lang="da-DK" dirty="0"/>
                  <a:t> the </a:t>
                </a:r>
                <a:r>
                  <a:rPr lang="da-DK" dirty="0" err="1"/>
                  <a:t>chain-rule</a:t>
                </a:r>
                <a:endParaRPr lang="da-DK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marL="0"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marL="0"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r>
                  <a:rPr lang="en-US" dirty="0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	</a:t>
                </a:r>
                <a:endParaRPr lang="da-DK" dirty="0"/>
              </a:p>
              <a:p>
                <a:pPr lvl="1" indent="0">
                  <a:buNone/>
                </a:pPr>
                <a:endParaRPr lang="da-DK" dirty="0"/>
              </a:p>
              <a:p>
                <a:endParaRPr lang="da-DK" dirty="0"/>
              </a:p>
              <a:p>
                <a:endParaRPr lang="da-DK" dirty="0"/>
              </a:p>
              <a:p>
                <a:endParaRPr lang="da-DK" dirty="0"/>
              </a:p>
              <a:p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r>
                  <a:rPr lang="en-US" dirty="0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	</a:t>
                </a:r>
                <a:endParaRPr lang="da-DK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4C973B-A094-E2F9-16AF-B67BE77A4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934AE25-D824-759F-3C12-E98AE3C6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Gradient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1AA24-B936-D5CA-7CF8-5AF12B611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C504D-32A5-01EA-DF74-D5CE0F9A69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6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2252C-56AE-73AC-E418-66774EA48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Consider the following example </a:t>
                </a:r>
                <a14:m>
                  <m:oMath xmlns:m="http://schemas.openxmlformats.org/officeDocument/2006/math">
                    <m:r>
                      <a:rPr lang="da-DK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da-DK" dirty="0"/>
                  <a:t> 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a-DK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The </a:t>
                </a:r>
                <a:r>
                  <a:rPr lang="da-DK" dirty="0" err="1"/>
                  <a:t>Jacobian</a:t>
                </a:r>
                <a:r>
                  <a:rPr lang="da-DK" dirty="0"/>
                  <a:t> of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a-DK" dirty="0"/>
                  <a:t> w.r.t.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a-DK" dirty="0"/>
                  <a:t> </a:t>
                </a:r>
                <a:r>
                  <a:rPr lang="da-DK" dirty="0" err="1"/>
                  <a:t>can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computed</a:t>
                </a:r>
                <a:r>
                  <a:rPr lang="da-DK" dirty="0"/>
                  <a:t> with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A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torch.tensor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([[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.,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.], 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3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.,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.]])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x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torch.tensor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([[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.], 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.]],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requires_grad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y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torch.matmul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(A, x) </a:t>
                </a:r>
                <a:r>
                  <a:rPr lang="en-US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# alternative is A @ x</a:t>
                </a:r>
                <a:endParaRPr lang="en-U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dy_dx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torch.zeros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((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dy_dx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= grad(y, x,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torch.tensor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([[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.], 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.]]),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retain_graph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][:,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dy_dx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= grad(y, x,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torch.tensor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([[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.], 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.]]),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retain_graph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][:,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b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endParaRPr lang="en-U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da-DK" dirty="0"/>
                  <a:t>Explanation for the </a:t>
                </a:r>
                <a:r>
                  <a:rPr lang="da-DK" dirty="0" err="1"/>
                  <a:t>first</a:t>
                </a:r>
                <a:r>
                  <a:rPr lang="da-DK" dirty="0"/>
                  <a:t> </a:t>
                </a:r>
                <a:r>
                  <a:rPr lang="da-DK" dirty="0" err="1"/>
                  <a:t>row</a:t>
                </a:r>
                <a:r>
                  <a:rPr lang="da-DK" dirty="0"/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dy_dx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</a:t>
                </a:r>
              </a:p>
              <a:p>
                <a:pPr>
                  <a:lnSpc>
                    <a:spcPts val="1425"/>
                  </a:lnSpc>
                </a:pPr>
                <a:b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endParaRPr lang="da-DK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marL="0"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marL="0"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r>
                  <a:rPr lang="en-US" dirty="0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	</a:t>
                </a:r>
                <a:endParaRPr lang="da-DK" dirty="0"/>
              </a:p>
              <a:p>
                <a:pPr lvl="1" indent="0">
                  <a:buNone/>
                </a:pPr>
                <a:endParaRPr lang="da-DK" dirty="0"/>
              </a:p>
              <a:p>
                <a:endParaRPr lang="da-DK" dirty="0"/>
              </a:p>
              <a:p>
                <a:endParaRPr lang="da-DK" dirty="0"/>
              </a:p>
              <a:p>
                <a:endParaRPr lang="da-DK" dirty="0"/>
              </a:p>
              <a:p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r>
                  <a:rPr lang="en-US" dirty="0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	</a:t>
                </a:r>
                <a:endParaRPr lang="da-DK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A82252C-56AE-73AC-E418-66774EA48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34601A3-7A9F-FC5E-F4D3-33B1899F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Gradient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9572B-E7B3-3C38-B631-B57A42ED0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2DA8F-8783-54B2-EEEC-4A5CEFF40C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03C10E-5E39-02D2-C35D-6DA38F6AFE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Alternative with the inbuilt Jacobian function</a:t>
                </a:r>
              </a:p>
              <a:p>
                <a:pPr>
                  <a:lnSpc>
                    <a:spcPts val="1425"/>
                  </a:lnSpc>
                </a:pPr>
                <a:r>
                  <a:rPr lang="da-DK"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</a:t>
                </a:r>
                <a:r>
                  <a:rPr lang="en-US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y 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 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lambda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 :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torch.matmul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(A, x)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dy_dx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torch.autograd.functional.jacobian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(y, x)</a:t>
                </a:r>
              </a:p>
              <a:p>
                <a:endParaRPr lang="da-DK" dirty="0"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/>
                  <a:t>For element-wise operations</a:t>
                </a:r>
              </a:p>
              <a:p>
                <a:pPr>
                  <a:lnSpc>
                    <a:spcPts val="1425"/>
                  </a:lnSpc>
                </a:pPr>
                <a:r>
                  <a:rPr lang="da-DK" dirty="0"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x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torch.tensor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.,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requires_grad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y = x**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 </a:t>
                </a:r>
                <a:r>
                  <a:rPr lang="en-US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#element wise </a:t>
                </a:r>
                <a:r>
                  <a:rPr lang="en-US" dirty="0" err="1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sqaring</a:t>
                </a:r>
                <a:r>
                  <a:rPr lang="en-US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! y=[x_1^2, x_2^2]=[1,4]</a:t>
                </a:r>
                <a:endParaRPr lang="en-U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dy_dx1 = grad(y, x,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torch.tensor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.,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.]),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retain_graph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dy_dx2 = grad(y, x,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torch.tensor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.,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.]),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retain_graph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dy_dx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 = grad(y, x,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torch.tensor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([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.,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.]),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retain_graph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</a:t>
                </a:r>
                <a:b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endParaRPr lang="en-U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dirty="0" err="1"/>
                  <a:t>Explanation</a:t>
                </a:r>
                <a:r>
                  <a:rPr lang="da-DK" dirty="0"/>
                  <a:t>: The </a:t>
                </a:r>
                <a:r>
                  <a:rPr lang="da-DK" dirty="0" err="1"/>
                  <a:t>fact</a:t>
                </a:r>
                <a:r>
                  <a:rPr lang="da-DK" dirty="0"/>
                  <a:t>, </a:t>
                </a:r>
                <a:r>
                  <a:rPr lang="da-DK" dirty="0" err="1"/>
                  <a:t>that</a:t>
                </a:r>
                <a:r>
                  <a:rPr lang="da-DK" dirty="0"/>
                  <a:t> </a:t>
                </a:r>
                <a:r>
                  <a:rPr lang="da-DK" dirty="0" err="1"/>
                  <a:t>only</a:t>
                </a:r>
                <a:r>
                  <a:rPr lang="da-DK" dirty="0"/>
                  <a:t> diagonal </a:t>
                </a:r>
                <a:r>
                  <a:rPr lang="da-DK" dirty="0" err="1"/>
                  <a:t>entries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non-</a:t>
                </a:r>
                <a:r>
                  <a:rPr lang="da-DK" dirty="0" err="1"/>
                  <a:t>zero</a:t>
                </a:r>
                <a:r>
                  <a:rPr lang="da-DK" dirty="0"/>
                  <a:t> </a:t>
                </a:r>
                <a:r>
                  <a:rPr lang="da-DK" dirty="0" err="1"/>
                  <a:t>can</a:t>
                </a:r>
                <a:r>
                  <a:rPr lang="da-DK" dirty="0"/>
                  <a:t> </a:t>
                </a:r>
                <a:r>
                  <a:rPr lang="da-DK" dirty="0" err="1"/>
                  <a:t>be</a:t>
                </a:r>
                <a:r>
                  <a:rPr lang="da-DK" dirty="0"/>
                  <a:t> </a:t>
                </a:r>
                <a:r>
                  <a:rPr lang="da-DK" dirty="0" err="1"/>
                  <a:t>exploited</a:t>
                </a:r>
                <a:endParaRPr lang="da-DK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a-DK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marL="0"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marL="0"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pPr lvl="1" indent="0">
                  <a:buNone/>
                </a:pPr>
                <a:r>
                  <a:rPr lang="en-US" dirty="0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	</a:t>
                </a:r>
                <a:endParaRPr lang="da-DK" dirty="0"/>
              </a:p>
              <a:p>
                <a:pPr lvl="1" indent="0">
                  <a:buNone/>
                </a:pPr>
                <a:endParaRPr lang="da-DK" dirty="0"/>
              </a:p>
              <a:p>
                <a:endParaRPr lang="da-DK" dirty="0"/>
              </a:p>
              <a:p>
                <a:endParaRPr lang="da-DK" dirty="0"/>
              </a:p>
              <a:p>
                <a:endParaRPr lang="da-DK" dirty="0"/>
              </a:p>
              <a:p>
                <a:endParaRPr lang="en-US" dirty="0">
                  <a:latin typeface="DejaVu Sans Mono" panose="020B0604020202020204" charset="0"/>
                  <a:ea typeface="DejaVu Sans Mono" panose="020B0604020202020204" charset="0"/>
                  <a:cs typeface="DejaVu Sans Mono" panose="020B0604020202020204" charset="0"/>
                </a:endParaRPr>
              </a:p>
              <a:p>
                <a:r>
                  <a:rPr lang="en-US" dirty="0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	</a:t>
                </a:r>
                <a:endParaRPr lang="da-DK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003C10E-5E39-02D2-C35D-6DA38F6AFE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E24FAF-D29D-2915-7D50-11E3598D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Computing </a:t>
            </a:r>
            <a:r>
              <a:rPr lang="de-DE" dirty="0" err="1"/>
              <a:t>with</a:t>
            </a:r>
            <a:r>
              <a:rPr lang="de-DE" dirty="0"/>
              <a:t> Tensors – Gradient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2A10-7FE4-1905-2A47-756AA7472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459A-E1F5-BABA-C02A-455EDC31C2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4DB28C-8750-F7C9-90A2-DCC6F8B26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E.1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(C)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Familiarize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syntax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tensor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r>
              <a:rPr lang="de-DE" dirty="0"/>
              <a:t> &amp; </a:t>
            </a:r>
            <a:r>
              <a:rPr lang="de-DE" dirty="0" err="1"/>
              <a:t>manipulation</a:t>
            </a:r>
            <a:r>
              <a:rPr lang="de-DE" dirty="0"/>
              <a:t>,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,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 GPU </a:t>
            </a:r>
            <a:r>
              <a:rPr lang="de-DE" dirty="0" err="1"/>
              <a:t>acceleration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E.2 Computing Stress Fields </a:t>
            </a:r>
            <a:r>
              <a:rPr lang="de-DE" dirty="0" err="1"/>
              <a:t>with</a:t>
            </a:r>
            <a:r>
              <a:rPr lang="de-DE" dirty="0"/>
              <a:t> Tensors (C)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Given a </a:t>
            </a:r>
            <a:r>
              <a:rPr lang="de-DE" dirty="0" err="1"/>
              <a:t>displacement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,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stress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differentiation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E.3 Stress Fields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Perceptrons</a:t>
            </a:r>
            <a:r>
              <a:rPr lang="de-DE" dirty="0"/>
              <a:t> (C)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Given a </a:t>
            </a:r>
            <a:r>
              <a:rPr lang="de-DE" dirty="0" err="1"/>
              <a:t>displacement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via a </a:t>
            </a:r>
            <a:r>
              <a:rPr lang="de-DE" dirty="0" err="1"/>
              <a:t>perceptron</a:t>
            </a:r>
            <a:r>
              <a:rPr lang="de-DE" dirty="0"/>
              <a:t>,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stress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differentiation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57F5A1-6253-7F3E-C49E-02C28E0F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4C47E-A38D-8EF7-6F46-4AC65EE8C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BBD7-25EC-E6FC-2FB2-FD8CFEAB3A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80C327-49F1-2EFB-1ACB-FC47C0362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Download </a:t>
            </a:r>
            <a:r>
              <a:rPr lang="da-DK" dirty="0" err="1"/>
              <a:t>Anaconda</a:t>
            </a:r>
            <a:r>
              <a:rPr lang="da-DK" dirty="0"/>
              <a:t> from </a:t>
            </a:r>
            <a:r>
              <a:rPr lang="da-DK" dirty="0">
                <a:hlinkClick r:id="rId2"/>
              </a:rPr>
              <a:t>https://www.anaconda.com/products/individual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Install</a:t>
            </a:r>
            <a:r>
              <a:rPr lang="da-DK" dirty="0"/>
              <a:t> </a:t>
            </a:r>
            <a:r>
              <a:rPr lang="da-DK" dirty="0" err="1"/>
              <a:t>Anaconda</a:t>
            </a:r>
            <a:r>
              <a:rPr lang="da-DK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Open the </a:t>
            </a:r>
            <a:r>
              <a:rPr lang="da-DK" dirty="0" err="1"/>
              <a:t>Anaconda</a:t>
            </a:r>
            <a:r>
              <a:rPr lang="da-DK" dirty="0"/>
              <a:t> Navigator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In the ”Home” tab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Install</a:t>
            </a:r>
            <a:r>
              <a:rPr lang="da-DK" dirty="0"/>
              <a:t> </a:t>
            </a:r>
            <a:r>
              <a:rPr lang="da-DK" dirty="0" err="1"/>
              <a:t>Spyder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Install</a:t>
            </a:r>
            <a:r>
              <a:rPr lang="da-DK" dirty="0"/>
              <a:t> </a:t>
            </a:r>
            <a:r>
              <a:rPr lang="da-DK" dirty="0" err="1"/>
              <a:t>JupyterLab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D4D26-152C-99B0-D1F5-3B8EA86F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522F3-3CF2-A246-9114-0DE5C23C10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E71CA-4016-5CF8-BBE2-3619A51E73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E4CA1-F140-BA6A-C801-6272BF702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07" y="1960474"/>
            <a:ext cx="6640508" cy="27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9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582D-9567-8D4C-F845-21DA37CF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A943AC-C6B1-5A83-4F2A-5CAF36BDE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1 </a:t>
            </a:r>
            <a:r>
              <a:rPr lang="da-DK" dirty="0" err="1">
                <a:solidFill>
                  <a:schemeClr val="bg2"/>
                </a:solidFill>
              </a:rPr>
              <a:t>Computational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Mechanics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Meets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Artificial</a:t>
            </a:r>
            <a:r>
              <a:rPr lang="da-DK" dirty="0">
                <a:solidFill>
                  <a:schemeClr val="bg2"/>
                </a:solidFill>
              </a:rPr>
              <a:t> Intelligence </a:t>
            </a:r>
            <a:r>
              <a:rPr lang="da-DK" dirty="0"/>
              <a:t>(&amp; </a:t>
            </a: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PyTorch</a:t>
            </a:r>
            <a:r>
              <a:rPr lang="da-DK" dirty="0"/>
              <a:t>):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Installation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Python Basics (</a:t>
            </a:r>
            <a:r>
              <a:rPr lang="da-DK" dirty="0" err="1"/>
              <a:t>NumPy</a:t>
            </a:r>
            <a:r>
              <a:rPr lang="da-DK" dirty="0"/>
              <a:t>, </a:t>
            </a:r>
            <a:r>
              <a:rPr lang="da-DK" dirty="0" err="1"/>
              <a:t>SciPy</a:t>
            </a:r>
            <a:r>
              <a:rPr lang="da-DK" dirty="0"/>
              <a:t> &amp; </a:t>
            </a:r>
            <a:r>
              <a:rPr lang="da-DK" dirty="0" err="1"/>
              <a:t>Matplotlib</a:t>
            </a:r>
            <a:r>
              <a:rPr lang="da-DK" dirty="0"/>
              <a:t>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PyTorch</a:t>
            </a:r>
            <a:r>
              <a:rPr lang="da-DK" dirty="0"/>
              <a:t> (</a:t>
            </a:r>
            <a:r>
              <a:rPr lang="da-DK" dirty="0" err="1"/>
              <a:t>Tensor</a:t>
            </a:r>
            <a:r>
              <a:rPr lang="da-DK" dirty="0"/>
              <a:t> Manipulation &amp; Gradient </a:t>
            </a:r>
            <a:r>
              <a:rPr lang="da-DK" dirty="0" err="1"/>
              <a:t>Computation</a:t>
            </a:r>
            <a:r>
              <a:rPr lang="da-DK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2 Fundamental </a:t>
            </a:r>
            <a:r>
              <a:rPr lang="da-DK" dirty="0" err="1">
                <a:solidFill>
                  <a:schemeClr val="bg2"/>
                </a:solidFill>
              </a:rPr>
              <a:t>Concepts</a:t>
            </a:r>
            <a:r>
              <a:rPr lang="da-DK" dirty="0">
                <a:solidFill>
                  <a:schemeClr val="bg2"/>
                </a:solidFill>
              </a:rPr>
              <a:t>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4 </a:t>
            </a:r>
            <a:r>
              <a:rPr lang="da-DK" dirty="0" err="1">
                <a:solidFill>
                  <a:schemeClr val="bg2"/>
                </a:solidFill>
              </a:rPr>
              <a:t>Introduction</a:t>
            </a:r>
            <a:r>
              <a:rPr lang="da-DK" dirty="0">
                <a:solidFill>
                  <a:schemeClr val="bg2"/>
                </a:solidFill>
              </a:rPr>
              <a:t> to </a:t>
            </a:r>
            <a:r>
              <a:rPr lang="da-DK" dirty="0" err="1">
                <a:solidFill>
                  <a:schemeClr val="bg2"/>
                </a:solidFill>
              </a:rPr>
              <a:t>Physics-Informed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5 Advanced </a:t>
            </a:r>
            <a:r>
              <a:rPr lang="da-DK" dirty="0" err="1">
                <a:solidFill>
                  <a:schemeClr val="bg2"/>
                </a:solidFill>
              </a:rPr>
              <a:t>Physics-Informed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6 Machine Learning in </a:t>
            </a:r>
            <a:r>
              <a:rPr lang="da-DK" dirty="0" err="1">
                <a:solidFill>
                  <a:schemeClr val="bg2"/>
                </a:solidFill>
              </a:rPr>
              <a:t>Computational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Mechanics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7 </a:t>
            </a:r>
            <a:r>
              <a:rPr lang="da-DK" dirty="0" err="1">
                <a:solidFill>
                  <a:schemeClr val="bg2"/>
                </a:solidFill>
              </a:rPr>
              <a:t>Material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Modeling</a:t>
            </a:r>
            <a:r>
              <a:rPr lang="da-DK" dirty="0">
                <a:solidFill>
                  <a:schemeClr val="bg2"/>
                </a:solidFill>
              </a:rPr>
              <a:t> with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8 Generative </a:t>
            </a:r>
            <a:r>
              <a:rPr lang="da-DK" dirty="0" err="1">
                <a:solidFill>
                  <a:schemeClr val="bg2"/>
                </a:solidFill>
              </a:rPr>
              <a:t>Artificial</a:t>
            </a:r>
            <a:r>
              <a:rPr lang="da-DK" dirty="0">
                <a:solidFill>
                  <a:schemeClr val="bg2"/>
                </a:solidFill>
              </a:rPr>
              <a:t>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9 Inverse Problems &amp;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10 </a:t>
            </a:r>
            <a:r>
              <a:rPr lang="da-DK" dirty="0" err="1">
                <a:solidFill>
                  <a:schemeClr val="bg2"/>
                </a:solidFill>
              </a:rPr>
              <a:t>Methodological</a:t>
            </a:r>
            <a:r>
              <a:rPr lang="da-DK" dirty="0">
                <a:solidFill>
                  <a:schemeClr val="bg2"/>
                </a:solidFill>
              </a:rPr>
              <a:t> Overview of Deep Learning in </a:t>
            </a:r>
            <a:r>
              <a:rPr lang="da-DK" dirty="0" err="1">
                <a:solidFill>
                  <a:schemeClr val="bg2"/>
                </a:solidFill>
              </a:rPr>
              <a:t>Computational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Mechanics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11 The Future of Deep Learning in </a:t>
            </a:r>
            <a:r>
              <a:rPr lang="da-DK" dirty="0" err="1">
                <a:solidFill>
                  <a:schemeClr val="bg2"/>
                </a:solidFill>
              </a:rPr>
              <a:t>Computational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Mechanics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>
              <a:solidFill>
                <a:schemeClr val="bg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2073FC-25A1-2B6B-0C49-BC89D3664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5564-62D7-8FC9-F71A-9C4967F86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CF4E4-A373-88A1-398A-996FF2A735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37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BA68B-EFA0-BB75-36F0-1F8EC8574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2006-065C-3DE2-F76D-07B96194D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Computational </a:t>
            </a:r>
            <a:r>
              <a:rPr lang="de-DE" dirty="0" err="1"/>
              <a:t>Mechanics</a:t>
            </a:r>
            <a:r>
              <a:rPr lang="de-DE" dirty="0"/>
              <a:t>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: </a:t>
            </a:r>
            <a:r>
              <a:rPr lang="de-DE" dirty="0" err="1"/>
              <a:t>PyTorch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1788-F139-863B-600A-F31A549510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 dirty="0"/>
              <a:t>Bauhaus-Universität Weimar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AD163-9D0F-70AC-D8E4-AB8EB0FFB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4B86D-DE61-673B-38CD-EB290F2D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4D688-2416-72D0-D53C-04B398AF093C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640829-58BE-F401-7CAA-207F02723D32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A056F-90D6-7A6D-5BB2-9AB8633CFD70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783D0D-BB34-8DE8-4265-0130B4CD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1DDE61-671D-D7B2-6783-5074017B6F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73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A6B4C3-8CBF-3D19-F636-C107EB2FE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Open  the </a:t>
            </a:r>
            <a:r>
              <a:rPr lang="da-DK" dirty="0" err="1"/>
              <a:t>Anaconda</a:t>
            </a:r>
            <a:r>
              <a:rPr lang="da-DK" dirty="0"/>
              <a:t> prompt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Install</a:t>
            </a:r>
            <a:r>
              <a:rPr lang="da-DK" dirty="0"/>
              <a:t> </a:t>
            </a:r>
            <a:r>
              <a:rPr lang="da-DK" dirty="0" err="1"/>
              <a:t>PyTorch</a:t>
            </a:r>
            <a:r>
              <a:rPr lang="da-DK" dirty="0"/>
              <a:t> (</a:t>
            </a:r>
            <a:r>
              <a:rPr lang="da-DK" dirty="0" err="1"/>
              <a:t>tensors</a:t>
            </a:r>
            <a:r>
              <a:rPr lang="da-DK" dirty="0"/>
              <a:t> and neural </a:t>
            </a:r>
            <a:r>
              <a:rPr lang="da-DK" dirty="0" err="1"/>
              <a:t>networks</a:t>
            </a:r>
            <a:r>
              <a:rPr lang="da-DK" dirty="0"/>
              <a:t>)</a:t>
            </a: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conda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install 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pytorch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cpuonly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</a:t>
            </a:r>
            <a:r>
              <a:rPr lang="da-DK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-c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pytorch</a:t>
            </a: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>
                <a:latin typeface="+mj-lt"/>
                <a:ea typeface="DejaVu Sans Mono" panose="020B0604020202020204" charset="0"/>
                <a:cs typeface="DejaVu Sans Mono" panose="020B0604020202020204" charset="0"/>
              </a:rPr>
              <a:t>(or 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conda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install 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pytorch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-c 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pytorch</a:t>
            </a:r>
            <a:r>
              <a:rPr lang="en-US" dirty="0">
                <a:latin typeface="+mj-lt"/>
                <a:ea typeface="DejaVu Sans Mono" panose="020B0604020202020204" charset="0"/>
                <a:cs typeface="DejaVu Sans Mono" panose="020B0604020202020204" charset="0"/>
              </a:rPr>
              <a:t> if you have a GPU)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Install</a:t>
            </a:r>
            <a:r>
              <a:rPr lang="da-DK" dirty="0"/>
              <a:t> </a:t>
            </a:r>
            <a:r>
              <a:rPr lang="da-DK" dirty="0" err="1"/>
              <a:t>SciPy</a:t>
            </a:r>
            <a:r>
              <a:rPr lang="da-DK" dirty="0"/>
              <a:t> (</a:t>
            </a:r>
            <a:r>
              <a:rPr lang="da-DK" dirty="0" err="1"/>
              <a:t>scientific</a:t>
            </a:r>
            <a:r>
              <a:rPr lang="da-DK" dirty="0"/>
              <a:t> </a:t>
            </a:r>
            <a:r>
              <a:rPr lang="da-DK" dirty="0" err="1"/>
              <a:t>computing</a:t>
            </a:r>
            <a:r>
              <a:rPr lang="da-DK" dirty="0"/>
              <a:t>)</a:t>
            </a:r>
          </a:p>
          <a:p>
            <a:r>
              <a:rPr lang="da-DK" dirty="0"/>
              <a:t>	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conda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install -c anaconda 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scipy</a:t>
            </a: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Install</a:t>
            </a:r>
            <a:r>
              <a:rPr lang="da-DK" dirty="0"/>
              <a:t> </a:t>
            </a:r>
            <a:r>
              <a:rPr lang="da-DK" dirty="0" err="1"/>
              <a:t>Matplotlib</a:t>
            </a:r>
            <a:r>
              <a:rPr lang="da-DK" dirty="0"/>
              <a:t> (</a:t>
            </a:r>
            <a:r>
              <a:rPr lang="da-DK" dirty="0" err="1"/>
              <a:t>visualization</a:t>
            </a:r>
            <a:r>
              <a:rPr lang="da-DK" dirty="0"/>
              <a:t>)</a:t>
            </a: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conda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install -c 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conda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-forge 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Modules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in the </a:t>
            </a:r>
            <a:r>
              <a:rPr lang="da-DK" dirty="0" err="1"/>
              <a:t>course</a:t>
            </a:r>
            <a:r>
              <a:rPr lang="da-DK" dirty="0"/>
              <a:t> and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preinstalled</a:t>
            </a:r>
            <a:r>
              <a:rPr lang="da-DK" dirty="0"/>
              <a:t> with the default </a:t>
            </a:r>
            <a:r>
              <a:rPr lang="da-DK" dirty="0" err="1"/>
              <a:t>anaconda</a:t>
            </a:r>
            <a:r>
              <a:rPr lang="da-DK" dirty="0"/>
              <a:t> installation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NumPy</a:t>
            </a:r>
            <a:r>
              <a:rPr lang="da-DK" dirty="0"/>
              <a:t> (arrays and matrices)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Pillow</a:t>
            </a:r>
            <a:r>
              <a:rPr lang="da-DK" dirty="0"/>
              <a:t> (</a:t>
            </a:r>
            <a:r>
              <a:rPr lang="da-DK" dirty="0" err="1"/>
              <a:t>imaging</a:t>
            </a:r>
            <a:r>
              <a:rPr lang="da-DK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(If not)</a:t>
            </a:r>
          </a:p>
          <a:p>
            <a:r>
              <a:rPr lang="da-DK" dirty="0"/>
              <a:t>	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conda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install -c anaconda 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numpy</a:t>
            </a: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	</a:t>
            </a:r>
            <a:r>
              <a:rPr lang="en-US" dirty="0" err="1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conda</a:t>
            </a:r>
            <a:r>
              <a:rPr lang="en-US" dirty="0">
                <a:latin typeface="DejaVu Sans Mono" panose="020B0604020202020204" charset="0"/>
                <a:ea typeface="DejaVu Sans Mono" panose="020B0604020202020204" charset="0"/>
                <a:cs typeface="DejaVu Sans Mono" panose="020B0604020202020204" charset="0"/>
              </a:rPr>
              <a:t> install -c anaconda pillow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DejaVu Sans Mono" panose="020B0604020202020204" charset="0"/>
              <a:ea typeface="DejaVu Sans Mono" panose="020B0604020202020204" charset="0"/>
              <a:cs typeface="DejaVu Sans Mono" panose="020B0604020202020204" charset="0"/>
            </a:endParaRPr>
          </a:p>
          <a:p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CDC7DA-B1C2-2EE9-A94E-2CCEFCB8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via </a:t>
            </a:r>
            <a:r>
              <a:rPr lang="de-DE" dirty="0" err="1"/>
              <a:t>command</a:t>
            </a:r>
            <a:r>
              <a:rPr lang="de-DE" dirty="0"/>
              <a:t> prompt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C71A7-7B74-6E34-7CB7-58F9EFEC39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8A656-91F6-B6BB-D856-60BA67C3B1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9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677166-7C51-ABCC-D914-6977BBB4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In the ”Environment” tab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Navigate</a:t>
            </a:r>
            <a:r>
              <a:rPr lang="da-DK" dirty="0"/>
              <a:t> to the base (</a:t>
            </a:r>
            <a:r>
              <a:rPr lang="da-DK" dirty="0" err="1"/>
              <a:t>root</a:t>
            </a:r>
            <a:r>
              <a:rPr lang="da-DK" dirty="0"/>
              <a:t>) and </a:t>
            </a:r>
            <a:r>
              <a:rPr lang="da-DK" dirty="0" err="1"/>
              <a:t>toggle</a:t>
            </a:r>
            <a:r>
              <a:rPr lang="da-DK" dirty="0"/>
              <a:t> to the ”Not </a:t>
            </a:r>
            <a:r>
              <a:rPr lang="da-DK" dirty="0" err="1"/>
              <a:t>installed</a:t>
            </a:r>
            <a:r>
              <a:rPr lang="da-DK" dirty="0"/>
              <a:t>” </a:t>
            </a:r>
            <a:r>
              <a:rPr lang="da-DK" dirty="0" err="1"/>
              <a:t>modules</a:t>
            </a:r>
            <a:endParaRPr lang="en-GB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lvl="1" indent="0">
              <a:buNone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Select and </a:t>
            </a:r>
            <a:r>
              <a:rPr lang="da-DK" dirty="0" err="1"/>
              <a:t>install</a:t>
            </a:r>
            <a:r>
              <a:rPr lang="da-DK" dirty="0"/>
              <a:t> the </a:t>
            </a:r>
            <a:r>
              <a:rPr lang="da-DK" dirty="0" err="1"/>
              <a:t>modules</a:t>
            </a:r>
            <a:r>
              <a:rPr lang="da-DK" dirty="0"/>
              <a:t> (with the </a:t>
            </a:r>
            <a:r>
              <a:rPr lang="da-DK" dirty="0" err="1"/>
              <a:t>Apply</a:t>
            </a:r>
            <a:r>
              <a:rPr lang="da-DK" dirty="0"/>
              <a:t> </a:t>
            </a:r>
            <a:r>
              <a:rPr lang="da-DK" dirty="0" err="1"/>
              <a:t>button</a:t>
            </a:r>
            <a:r>
              <a:rPr lang="da-DK" dirty="0"/>
              <a:t>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a-DK" dirty="0" err="1"/>
              <a:t>PyTorch</a:t>
            </a:r>
            <a:endParaRPr lang="da-DK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a-DK" dirty="0" err="1"/>
              <a:t>SciPy</a:t>
            </a:r>
            <a:r>
              <a:rPr lang="da-DK" dirty="0"/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BB01C5-1E96-25EF-90F2-A1090BC6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Alternatively</a:t>
            </a:r>
            <a:r>
              <a:rPr lang="de-DE" dirty="0"/>
              <a:t> – Installation </a:t>
            </a:r>
            <a:r>
              <a:rPr lang="de-DE" dirty="0" err="1"/>
              <a:t>of</a:t>
            </a:r>
            <a:r>
              <a:rPr lang="de-DE" dirty="0"/>
              <a:t> Modules via GUI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D3080-452A-2E79-1FCA-5D13A0400D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3D7BE-DBCA-F462-155B-D59619DE6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E096C-9827-390F-3F24-ED76ADC0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79" y="1318431"/>
            <a:ext cx="6784582" cy="22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7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DBECA8-209C-594F-5508-3420F080A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not a course on Python.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an introduction to the basics of Python, see </a:t>
            </a:r>
            <a:r>
              <a:rPr lang="en-GB" dirty="0">
                <a:hlinkClick r:id="rId2"/>
              </a:rPr>
              <a:t>https://docs.python.org/3/tutorial/index.html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B1A35-80DA-5C13-77E8-0684829E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398CE-2ABE-EC50-06FF-F363E4927A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60653-7172-B72E-622A-D539FBED71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EA0FFE09-CDD6-B903-AF60-C2B55D5EC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170" y="1793081"/>
            <a:ext cx="2473462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6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D3D66A-19C6-6B0D-1140-AA27915EA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NumPy is a library for multi-dimensional arrays and matrices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Good introduction available at </a:t>
            </a:r>
            <a:r>
              <a:rPr lang="en-GB" dirty="0">
                <a:hlinkClick r:id="rId2"/>
              </a:rPr>
              <a:t>https://numpy.org/doc/stable/user/absolute_beginners.html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Import of the library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np</a:t>
            </a:r>
          </a:p>
          <a:p>
            <a:pPr>
              <a:lnSpc>
                <a:spcPts val="1425"/>
              </a:lnSpc>
            </a:pP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Array </a:t>
            </a:r>
            <a:r>
              <a:rPr lang="da-DK" dirty="0" err="1"/>
              <a:t>creation</a:t>
            </a:r>
            <a:endParaRPr lang="da-DK" dirty="0"/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a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np.zeros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array filled with zeros (5, 5)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b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np.ones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    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array filled with ones (5)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	c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array created from a list (5)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	d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np.linspace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linearly spaced array in range [0,1] (10)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>
              <a:solidFill>
                <a:schemeClr val="tx2">
                  <a:lumMod val="75000"/>
                  <a:lumOff val="25000"/>
                </a:schemeClr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Array transformations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np.concatenate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b,c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axis=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concatenation of arrays b and c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np.reshape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(a,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 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reshape into an array of dimension (25)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a.flatten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flattens an array the dimension (25)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/>
          </a:p>
          <a:p>
            <a:endParaRPr lang="da-DK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CB4E33-98DA-E3A8-BE3D-31DDA698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Arrays in Python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NumPy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5C0A3-D8F3-F934-F3D4-74FEB3D3B2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BA02D-6E5E-2DF6-F9B9-B65C80AA99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1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66FDFF-F79C-DFED-0372-E0C8475F3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Indexing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In Python the </a:t>
            </a:r>
            <a:r>
              <a:rPr lang="da-DK" dirty="0" err="1"/>
              <a:t>index</a:t>
            </a:r>
            <a:r>
              <a:rPr lang="da-DK" dirty="0"/>
              <a:t> starts at 0 and </a:t>
            </a:r>
            <a:r>
              <a:rPr lang="da-DK" dirty="0" err="1"/>
              <a:t>thus</a:t>
            </a:r>
            <a:r>
              <a:rPr lang="da-DK" dirty="0"/>
              <a:t> </a:t>
            </a:r>
            <a:r>
              <a:rPr lang="da-DK" dirty="0" err="1"/>
              <a:t>ends</a:t>
            </a:r>
            <a:r>
              <a:rPr lang="da-DK" dirty="0"/>
              <a:t> at n-1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c[-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 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last element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c[: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 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the first two elements (excluding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=2)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:]  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elements from the three onward (including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=2)    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    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second element until third element (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=1,2)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c[::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    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every second element starting from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=0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c[::-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flips the order of the elements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Linear</a:t>
            </a:r>
            <a:r>
              <a:rPr lang="da-DK" dirty="0"/>
              <a:t> Algebra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np.dot(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b,c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vector product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np.matmul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a,b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matrix multiplication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>
              <a:solidFill>
                <a:schemeClr val="tx2">
                  <a:lumMod val="75000"/>
                  <a:lumOff val="25000"/>
                </a:schemeClr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Elementwise</a:t>
            </a:r>
            <a:r>
              <a:rPr lang="da-DK" dirty="0"/>
              <a:t> </a:t>
            </a:r>
            <a:r>
              <a:rPr lang="da-DK" dirty="0" err="1"/>
              <a:t>math</a:t>
            </a:r>
            <a:r>
              <a:rPr lang="da-DK" dirty="0"/>
              <a:t> operations (most </a:t>
            </a:r>
            <a:r>
              <a:rPr lang="da-DK" dirty="0" err="1"/>
              <a:t>math</a:t>
            </a:r>
            <a:r>
              <a:rPr lang="da-DK" dirty="0"/>
              <a:t> </a:t>
            </a:r>
            <a:r>
              <a:rPr lang="da-DK" dirty="0" err="1"/>
              <a:t>expressions</a:t>
            </a:r>
            <a:r>
              <a:rPr lang="da-DK" dirty="0"/>
              <a:t> from the </a:t>
            </a:r>
            <a:r>
              <a:rPr lang="da-DK" dirty="0" err="1"/>
              <a:t>math</a:t>
            </a:r>
            <a:r>
              <a:rPr lang="da-DK" dirty="0"/>
              <a:t> </a:t>
            </a:r>
            <a:r>
              <a:rPr lang="da-DK" dirty="0" err="1"/>
              <a:t>library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available</a:t>
            </a:r>
            <a:r>
              <a:rPr lang="da-DK" dirty="0"/>
              <a:t>)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np.sin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(d*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np.pi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elementwise application of the sine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b*c    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elementwise multiplication of vectors b and c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/>
          </a:p>
          <a:p>
            <a:endParaRPr lang="da-DK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102AE-1DA4-0974-F402-DAD98BA4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Arrays in Python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NumPy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26BD-A46E-77E1-0F09-14597EAF5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F0EC-643E-9B25-B34A-E403581173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175720-92BC-48FB-CD83-7A14BC9A9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A class is an </a:t>
            </a:r>
            <a:r>
              <a:rPr lang="da-DK" dirty="0" err="1"/>
              <a:t>extensible</a:t>
            </a:r>
            <a:r>
              <a:rPr lang="da-DK" dirty="0"/>
              <a:t> program-code-template for </a:t>
            </a:r>
            <a:r>
              <a:rPr lang="da-DK" dirty="0" err="1"/>
              <a:t>creating</a:t>
            </a:r>
            <a:r>
              <a:rPr lang="da-DK" dirty="0"/>
              <a:t> </a:t>
            </a:r>
            <a:r>
              <a:rPr lang="da-DK" dirty="0" err="1"/>
              <a:t>objects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Good </a:t>
            </a: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/>
              <a:t>classes</a:t>
            </a:r>
            <a:r>
              <a:rPr lang="da-DK" dirty="0"/>
              <a:t> in Python at </a:t>
            </a:r>
            <a:r>
              <a:rPr lang="da-DK" dirty="0">
                <a:hlinkClick r:id="rId2"/>
              </a:rPr>
              <a:t>https://docs.python.org/3/tutorial/classes.html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Basic class </a:t>
            </a:r>
            <a:r>
              <a:rPr lang="da-DK" dirty="0" err="1"/>
              <a:t>outline</a:t>
            </a:r>
            <a:r>
              <a:rPr lang="da-DK" dirty="0"/>
              <a:t>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__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__(self, y): 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constructor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       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y 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member variable a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f(self, b):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member function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    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b</a:t>
            </a:r>
          </a:p>
          <a:p>
            <a:pPr>
              <a:lnSpc>
                <a:spcPts val="1425"/>
              </a:lnSpc>
            </a:pPr>
            <a:endParaRPr lang="da-DK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Instantiation of </a:t>
            </a:r>
            <a:r>
              <a:rPr lang="en-US" dirty="0" err="1"/>
              <a:t>MyClass</a:t>
            </a:r>
            <a:endParaRPr lang="en-US" dirty="0"/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x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        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construction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           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acess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of member variable a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x.f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             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# call on member function f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782FC8-E489-868F-37B6-8B1B2259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Classes in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4E1BB-3A9E-CAFA-5FD6-61B88FB5D3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09483-E8CC-49FB-890A-4C4D6E977B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8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TUM_Praesentation_16_9_PARTNER_p_v1</Template>
  <TotalTime>0</TotalTime>
  <Words>4395</Words>
  <Application>Microsoft Office PowerPoint</Application>
  <PresentationFormat>On-screen Show (16:9)</PresentationFormat>
  <Paragraphs>584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Courier New</vt:lpstr>
      <vt:lpstr>DejaVu Sans Mono</vt:lpstr>
      <vt:lpstr>Symbol</vt:lpstr>
      <vt:lpstr>Wingdings</vt:lpstr>
      <vt:lpstr>Titel 1</vt:lpstr>
      <vt:lpstr>Inhalt</vt:lpstr>
      <vt:lpstr>1 Computational Mechanics Meets Artificial Intelligence: PyTorch</vt:lpstr>
      <vt:lpstr>Contents</vt:lpstr>
      <vt:lpstr>Installation</vt:lpstr>
      <vt:lpstr>Installation of modules via command prompt</vt:lpstr>
      <vt:lpstr>Alternatively – Installation of Modules via GUI</vt:lpstr>
      <vt:lpstr>Introduction to Python</vt:lpstr>
      <vt:lpstr>Arrays in Python with NumPy</vt:lpstr>
      <vt:lpstr>Arrays in Python with NumPy</vt:lpstr>
      <vt:lpstr>Classes in Python</vt:lpstr>
      <vt:lpstr>Lambda Functions in Python</vt:lpstr>
      <vt:lpstr>Plotting in Python with Matplotlib</vt:lpstr>
      <vt:lpstr>Plotting in Python with Matplotlib</vt:lpstr>
      <vt:lpstr>Plotting in Python with Matplotlib</vt:lpstr>
      <vt:lpstr>Plotting in Python with Matplotlib</vt:lpstr>
      <vt:lpstr>Plotting in Python with Matplotlib</vt:lpstr>
      <vt:lpstr>Scientific Computing in Python with SciPy</vt:lpstr>
      <vt:lpstr>What is PyTorch</vt:lpstr>
      <vt:lpstr>Computing with Tensors – Creation </vt:lpstr>
      <vt:lpstr>Computing with Tensors – Manipulation </vt:lpstr>
      <vt:lpstr>Computing with Tensors – Manipulation </vt:lpstr>
      <vt:lpstr>Computing with Tensors – Gradient </vt:lpstr>
      <vt:lpstr>Computing with Tensors – Gradient </vt:lpstr>
      <vt:lpstr>Computing with Tensors – Gradient </vt:lpstr>
      <vt:lpstr>Computing with Tensors – Gradient </vt:lpstr>
      <vt:lpstr>Computing with Tensors – Gradient </vt:lpstr>
      <vt:lpstr>Computing with Tensors – Gradient </vt:lpstr>
      <vt:lpstr>Computing with Tensors – Gradient </vt:lpstr>
      <vt:lpstr>Computing with Tensors – Gradient </vt:lpstr>
      <vt:lpstr>Exercises</vt:lpstr>
      <vt:lpstr>Contents</vt:lpstr>
      <vt:lpstr>1 Computational Mechanics Meets Artificial Intelligence: PyTorch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Kollmannsberger</dc:creator>
  <cp:lastModifiedBy>Leon Herrmann</cp:lastModifiedBy>
  <cp:revision>469</cp:revision>
  <cp:lastPrinted>2015-07-30T14:04:45Z</cp:lastPrinted>
  <dcterms:created xsi:type="dcterms:W3CDTF">2021-07-15T11:14:40Z</dcterms:created>
  <dcterms:modified xsi:type="dcterms:W3CDTF">2025-04-28T08:32:38Z</dcterms:modified>
</cp:coreProperties>
</file>